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
  </p:notesMasterIdLst>
  <p:sldIdLst>
    <p:sldId id="260" r:id="rId2"/>
    <p:sldId id="259" r:id="rId3"/>
    <p:sldId id="258" r:id="rId4"/>
  </p:sldIdLst>
  <p:sldSz cx="16922750" cy="12961938"/>
  <p:notesSz cx="7099300" cy="10234613"/>
  <p:defaultTextStyle>
    <a:defPPr>
      <a:defRPr lang="ja-JP"/>
    </a:defPPr>
    <a:lvl1pPr marL="0" algn="l" defTabSz="1707480" rtl="0" eaLnBrk="1" latinLnBrk="0" hangingPunct="1">
      <a:defRPr kumimoji="1" sz="3400" kern="1200">
        <a:solidFill>
          <a:schemeClr val="tx1"/>
        </a:solidFill>
        <a:latin typeface="+mn-lt"/>
        <a:ea typeface="+mn-ea"/>
        <a:cs typeface="+mn-cs"/>
      </a:defRPr>
    </a:lvl1pPr>
    <a:lvl2pPr marL="853740" algn="l" defTabSz="1707480" rtl="0" eaLnBrk="1" latinLnBrk="0" hangingPunct="1">
      <a:defRPr kumimoji="1" sz="3400" kern="1200">
        <a:solidFill>
          <a:schemeClr val="tx1"/>
        </a:solidFill>
        <a:latin typeface="+mn-lt"/>
        <a:ea typeface="+mn-ea"/>
        <a:cs typeface="+mn-cs"/>
      </a:defRPr>
    </a:lvl2pPr>
    <a:lvl3pPr marL="1707480" algn="l" defTabSz="1707480" rtl="0" eaLnBrk="1" latinLnBrk="0" hangingPunct="1">
      <a:defRPr kumimoji="1" sz="3400" kern="1200">
        <a:solidFill>
          <a:schemeClr val="tx1"/>
        </a:solidFill>
        <a:latin typeface="+mn-lt"/>
        <a:ea typeface="+mn-ea"/>
        <a:cs typeface="+mn-cs"/>
      </a:defRPr>
    </a:lvl3pPr>
    <a:lvl4pPr marL="2561220" algn="l" defTabSz="1707480" rtl="0" eaLnBrk="1" latinLnBrk="0" hangingPunct="1">
      <a:defRPr kumimoji="1" sz="3400" kern="1200">
        <a:solidFill>
          <a:schemeClr val="tx1"/>
        </a:solidFill>
        <a:latin typeface="+mn-lt"/>
        <a:ea typeface="+mn-ea"/>
        <a:cs typeface="+mn-cs"/>
      </a:defRPr>
    </a:lvl4pPr>
    <a:lvl5pPr marL="3414961" algn="l" defTabSz="1707480" rtl="0" eaLnBrk="1" latinLnBrk="0" hangingPunct="1">
      <a:defRPr kumimoji="1" sz="3400" kern="1200">
        <a:solidFill>
          <a:schemeClr val="tx1"/>
        </a:solidFill>
        <a:latin typeface="+mn-lt"/>
        <a:ea typeface="+mn-ea"/>
        <a:cs typeface="+mn-cs"/>
      </a:defRPr>
    </a:lvl5pPr>
    <a:lvl6pPr marL="4268701" algn="l" defTabSz="1707480" rtl="0" eaLnBrk="1" latinLnBrk="0" hangingPunct="1">
      <a:defRPr kumimoji="1" sz="3400" kern="1200">
        <a:solidFill>
          <a:schemeClr val="tx1"/>
        </a:solidFill>
        <a:latin typeface="+mn-lt"/>
        <a:ea typeface="+mn-ea"/>
        <a:cs typeface="+mn-cs"/>
      </a:defRPr>
    </a:lvl6pPr>
    <a:lvl7pPr marL="5122441" algn="l" defTabSz="1707480" rtl="0" eaLnBrk="1" latinLnBrk="0" hangingPunct="1">
      <a:defRPr kumimoji="1" sz="3400" kern="1200">
        <a:solidFill>
          <a:schemeClr val="tx1"/>
        </a:solidFill>
        <a:latin typeface="+mn-lt"/>
        <a:ea typeface="+mn-ea"/>
        <a:cs typeface="+mn-cs"/>
      </a:defRPr>
    </a:lvl7pPr>
    <a:lvl8pPr marL="5976181" algn="l" defTabSz="1707480" rtl="0" eaLnBrk="1" latinLnBrk="0" hangingPunct="1">
      <a:defRPr kumimoji="1" sz="3400" kern="1200">
        <a:solidFill>
          <a:schemeClr val="tx1"/>
        </a:solidFill>
        <a:latin typeface="+mn-lt"/>
        <a:ea typeface="+mn-ea"/>
        <a:cs typeface="+mn-cs"/>
      </a:defRPr>
    </a:lvl8pPr>
    <a:lvl9pPr marL="6829922" algn="l" defTabSz="1707480" rtl="0" eaLnBrk="1" latinLnBrk="0" hangingPunct="1">
      <a:defRPr kumimoji="1" sz="34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221" autoAdjust="0"/>
    <p:restoredTop sz="94660"/>
  </p:normalViewPr>
  <p:slideViewPr>
    <p:cSldViewPr snapToGrid="0">
      <p:cViewPr varScale="1">
        <p:scale>
          <a:sx n="36" d="100"/>
          <a:sy n="36" d="100"/>
        </p:scale>
        <p:origin x="-96" y="-186"/>
      </p:cViewPr>
      <p:guideLst>
        <p:guide orient="horz" pos="4083"/>
        <p:guide pos="5331"/>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1"/>
            <a:ext cx="3076099" cy="5111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4021615" y="1"/>
            <a:ext cx="3076098" cy="511175"/>
          </a:xfrm>
          <a:prstGeom prst="rect">
            <a:avLst/>
          </a:prstGeom>
        </p:spPr>
        <p:txBody>
          <a:bodyPr vert="horz" lIns="91440" tIns="45720" rIns="91440" bIns="45720" rtlCol="0"/>
          <a:lstStyle>
            <a:lvl1pPr algn="r">
              <a:defRPr sz="1200"/>
            </a:lvl1pPr>
          </a:lstStyle>
          <a:p>
            <a:fld id="{D868C9FB-DC2F-460F-9093-C06FBAB69D44}" type="datetimeFigureOut">
              <a:rPr kumimoji="1" lang="ja-JP" altLang="en-US" smtClean="0"/>
              <a:t>2021/9/17</a:t>
            </a:fld>
            <a:endParaRPr kumimoji="1" lang="ja-JP" altLang="en-US"/>
          </a:p>
        </p:txBody>
      </p:sp>
      <p:sp>
        <p:nvSpPr>
          <p:cNvPr id="4" name="スライド イメージ プレースホルダー 3"/>
          <p:cNvSpPr>
            <a:spLocks noGrp="1" noRot="1" noChangeAspect="1"/>
          </p:cNvSpPr>
          <p:nvPr>
            <p:ph type="sldImg" idx="2"/>
          </p:nvPr>
        </p:nvSpPr>
        <p:spPr>
          <a:xfrm>
            <a:off x="1046163" y="768350"/>
            <a:ext cx="5006975" cy="3836988"/>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710723" y="4860925"/>
            <a:ext cx="5679440" cy="4605338"/>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 y="9721851"/>
            <a:ext cx="3076099" cy="5111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4021615" y="9721851"/>
            <a:ext cx="3076098" cy="511175"/>
          </a:xfrm>
          <a:prstGeom prst="rect">
            <a:avLst/>
          </a:prstGeom>
        </p:spPr>
        <p:txBody>
          <a:bodyPr vert="horz" lIns="91440" tIns="45720" rIns="91440" bIns="45720" rtlCol="0" anchor="b"/>
          <a:lstStyle>
            <a:lvl1pPr algn="r">
              <a:defRPr sz="1200"/>
            </a:lvl1pPr>
          </a:lstStyle>
          <a:p>
            <a:fld id="{F38A53B8-7355-4880-BCC1-4593E45D2877}" type="slidenum">
              <a:rPr kumimoji="1" lang="ja-JP" altLang="en-US" smtClean="0"/>
              <a:t>‹#›</a:t>
            </a:fld>
            <a:endParaRPr kumimoji="1" lang="ja-JP" altLang="en-US"/>
          </a:p>
        </p:txBody>
      </p:sp>
    </p:spTree>
    <p:extLst>
      <p:ext uri="{BB962C8B-B14F-4D97-AF65-F5344CB8AC3E}">
        <p14:creationId xmlns:p14="http://schemas.microsoft.com/office/powerpoint/2010/main" val="1054624056"/>
      </p:ext>
    </p:extLst>
  </p:cSld>
  <p:clrMap bg1="lt1" tx1="dk1" bg2="lt2" tx2="dk2" accent1="accent1" accent2="accent2" accent3="accent3" accent4="accent4" accent5="accent5" accent6="accent6" hlink="hlink" folHlink="folHlink"/>
  <p:notesStyle>
    <a:lvl1pPr marL="0" algn="l" defTabSz="939363" rtl="0" eaLnBrk="1" latinLnBrk="0" hangingPunct="1">
      <a:defRPr kumimoji="1" sz="1200" kern="1200">
        <a:solidFill>
          <a:schemeClr val="tx1"/>
        </a:solidFill>
        <a:latin typeface="+mn-lt"/>
        <a:ea typeface="+mn-ea"/>
        <a:cs typeface="+mn-cs"/>
      </a:defRPr>
    </a:lvl1pPr>
    <a:lvl2pPr marL="469682" algn="l" defTabSz="939363" rtl="0" eaLnBrk="1" latinLnBrk="0" hangingPunct="1">
      <a:defRPr kumimoji="1" sz="1200" kern="1200">
        <a:solidFill>
          <a:schemeClr val="tx1"/>
        </a:solidFill>
        <a:latin typeface="+mn-lt"/>
        <a:ea typeface="+mn-ea"/>
        <a:cs typeface="+mn-cs"/>
      </a:defRPr>
    </a:lvl2pPr>
    <a:lvl3pPr marL="939363" algn="l" defTabSz="939363" rtl="0" eaLnBrk="1" latinLnBrk="0" hangingPunct="1">
      <a:defRPr kumimoji="1" sz="1200" kern="1200">
        <a:solidFill>
          <a:schemeClr val="tx1"/>
        </a:solidFill>
        <a:latin typeface="+mn-lt"/>
        <a:ea typeface="+mn-ea"/>
        <a:cs typeface="+mn-cs"/>
      </a:defRPr>
    </a:lvl3pPr>
    <a:lvl4pPr marL="1409045" algn="l" defTabSz="939363" rtl="0" eaLnBrk="1" latinLnBrk="0" hangingPunct="1">
      <a:defRPr kumimoji="1" sz="1200" kern="1200">
        <a:solidFill>
          <a:schemeClr val="tx1"/>
        </a:solidFill>
        <a:latin typeface="+mn-lt"/>
        <a:ea typeface="+mn-ea"/>
        <a:cs typeface="+mn-cs"/>
      </a:defRPr>
    </a:lvl4pPr>
    <a:lvl5pPr marL="1878726" algn="l" defTabSz="939363" rtl="0" eaLnBrk="1" latinLnBrk="0" hangingPunct="1">
      <a:defRPr kumimoji="1" sz="1200" kern="1200">
        <a:solidFill>
          <a:schemeClr val="tx1"/>
        </a:solidFill>
        <a:latin typeface="+mn-lt"/>
        <a:ea typeface="+mn-ea"/>
        <a:cs typeface="+mn-cs"/>
      </a:defRPr>
    </a:lvl5pPr>
    <a:lvl6pPr marL="2348408" algn="l" defTabSz="939363" rtl="0" eaLnBrk="1" latinLnBrk="0" hangingPunct="1">
      <a:defRPr kumimoji="1" sz="1200" kern="1200">
        <a:solidFill>
          <a:schemeClr val="tx1"/>
        </a:solidFill>
        <a:latin typeface="+mn-lt"/>
        <a:ea typeface="+mn-ea"/>
        <a:cs typeface="+mn-cs"/>
      </a:defRPr>
    </a:lvl6pPr>
    <a:lvl7pPr marL="2818089" algn="l" defTabSz="939363" rtl="0" eaLnBrk="1" latinLnBrk="0" hangingPunct="1">
      <a:defRPr kumimoji="1" sz="1200" kern="1200">
        <a:solidFill>
          <a:schemeClr val="tx1"/>
        </a:solidFill>
        <a:latin typeface="+mn-lt"/>
        <a:ea typeface="+mn-ea"/>
        <a:cs typeface="+mn-cs"/>
      </a:defRPr>
    </a:lvl7pPr>
    <a:lvl8pPr marL="3287771" algn="l" defTabSz="939363" rtl="0" eaLnBrk="1" latinLnBrk="0" hangingPunct="1">
      <a:defRPr kumimoji="1" sz="1200" kern="1200">
        <a:solidFill>
          <a:schemeClr val="tx1"/>
        </a:solidFill>
        <a:latin typeface="+mn-lt"/>
        <a:ea typeface="+mn-ea"/>
        <a:cs typeface="+mn-cs"/>
      </a:defRPr>
    </a:lvl8pPr>
    <a:lvl9pPr marL="3757452" algn="l" defTabSz="939363"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269207" y="4026603"/>
            <a:ext cx="14384337" cy="277841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2538413" y="7345098"/>
            <a:ext cx="11845925" cy="3312495"/>
          </a:xfrm>
        </p:spPr>
        <p:txBody>
          <a:bodyPr/>
          <a:lstStyle>
            <a:lvl1pPr marL="0" indent="0" algn="ctr">
              <a:buNone/>
              <a:defRPr>
                <a:solidFill>
                  <a:schemeClr val="tx1">
                    <a:tint val="75000"/>
                  </a:schemeClr>
                </a:solidFill>
              </a:defRPr>
            </a:lvl1pPr>
            <a:lvl2pPr marL="853740" indent="0" algn="ctr">
              <a:buNone/>
              <a:defRPr>
                <a:solidFill>
                  <a:schemeClr val="tx1">
                    <a:tint val="75000"/>
                  </a:schemeClr>
                </a:solidFill>
              </a:defRPr>
            </a:lvl2pPr>
            <a:lvl3pPr marL="1707480" indent="0" algn="ctr">
              <a:buNone/>
              <a:defRPr>
                <a:solidFill>
                  <a:schemeClr val="tx1">
                    <a:tint val="75000"/>
                  </a:schemeClr>
                </a:solidFill>
              </a:defRPr>
            </a:lvl3pPr>
            <a:lvl4pPr marL="2561220" indent="0" algn="ctr">
              <a:buNone/>
              <a:defRPr>
                <a:solidFill>
                  <a:schemeClr val="tx1">
                    <a:tint val="75000"/>
                  </a:schemeClr>
                </a:solidFill>
              </a:defRPr>
            </a:lvl4pPr>
            <a:lvl5pPr marL="3414961" indent="0" algn="ctr">
              <a:buNone/>
              <a:defRPr>
                <a:solidFill>
                  <a:schemeClr val="tx1">
                    <a:tint val="75000"/>
                  </a:schemeClr>
                </a:solidFill>
              </a:defRPr>
            </a:lvl5pPr>
            <a:lvl6pPr marL="4268701" indent="0" algn="ctr">
              <a:buNone/>
              <a:defRPr>
                <a:solidFill>
                  <a:schemeClr val="tx1">
                    <a:tint val="75000"/>
                  </a:schemeClr>
                </a:solidFill>
              </a:defRPr>
            </a:lvl6pPr>
            <a:lvl7pPr marL="5122441" indent="0" algn="ctr">
              <a:buNone/>
              <a:defRPr>
                <a:solidFill>
                  <a:schemeClr val="tx1">
                    <a:tint val="75000"/>
                  </a:schemeClr>
                </a:solidFill>
              </a:defRPr>
            </a:lvl7pPr>
            <a:lvl8pPr marL="5976181" indent="0" algn="ctr">
              <a:buNone/>
              <a:defRPr>
                <a:solidFill>
                  <a:schemeClr val="tx1">
                    <a:tint val="75000"/>
                  </a:schemeClr>
                </a:solidFill>
              </a:defRPr>
            </a:lvl8pPr>
            <a:lvl9pPr marL="6829922"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4DC06C37-6D03-4FFA-AD4B-38050D3120CC}" type="datetimeFigureOut">
              <a:rPr kumimoji="1" lang="ja-JP" altLang="en-US" smtClean="0"/>
              <a:t>2021/9/17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9A144A7-5D9C-467A-BC0A-415351423BF8}" type="slidenum">
              <a:rPr kumimoji="1" lang="ja-JP" altLang="en-US" smtClean="0"/>
              <a:t>‹#›</a:t>
            </a:fld>
            <a:endParaRPr kumimoji="1" lang="ja-JP" altLang="en-US"/>
          </a:p>
        </p:txBody>
      </p:sp>
    </p:spTree>
    <p:extLst>
      <p:ext uri="{BB962C8B-B14F-4D97-AF65-F5344CB8AC3E}">
        <p14:creationId xmlns:p14="http://schemas.microsoft.com/office/powerpoint/2010/main" val="22963663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4DC06C37-6D03-4FFA-AD4B-38050D3120CC}" type="datetimeFigureOut">
              <a:rPr kumimoji="1" lang="ja-JP" altLang="en-US" smtClean="0"/>
              <a:t>2021/9/17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9A144A7-5D9C-467A-BC0A-415351423BF8}" type="slidenum">
              <a:rPr kumimoji="1" lang="ja-JP" altLang="en-US" smtClean="0"/>
              <a:t>‹#›</a:t>
            </a:fld>
            <a:endParaRPr kumimoji="1" lang="ja-JP" altLang="en-US"/>
          </a:p>
        </p:txBody>
      </p:sp>
    </p:spTree>
    <p:extLst>
      <p:ext uri="{BB962C8B-B14F-4D97-AF65-F5344CB8AC3E}">
        <p14:creationId xmlns:p14="http://schemas.microsoft.com/office/powerpoint/2010/main" val="41134250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12268994" y="519080"/>
            <a:ext cx="3807618" cy="11059653"/>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846138" y="519080"/>
            <a:ext cx="11140811" cy="11059653"/>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4DC06C37-6D03-4FFA-AD4B-38050D3120CC}" type="datetimeFigureOut">
              <a:rPr kumimoji="1" lang="ja-JP" altLang="en-US" smtClean="0"/>
              <a:t>2021/9/17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9A144A7-5D9C-467A-BC0A-415351423BF8}" type="slidenum">
              <a:rPr kumimoji="1" lang="ja-JP" altLang="en-US" smtClean="0"/>
              <a:t>‹#›</a:t>
            </a:fld>
            <a:endParaRPr kumimoji="1" lang="ja-JP" altLang="en-US"/>
          </a:p>
        </p:txBody>
      </p:sp>
    </p:spTree>
    <p:extLst>
      <p:ext uri="{BB962C8B-B14F-4D97-AF65-F5344CB8AC3E}">
        <p14:creationId xmlns:p14="http://schemas.microsoft.com/office/powerpoint/2010/main" val="9160294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4DC06C37-6D03-4FFA-AD4B-38050D3120CC}" type="datetimeFigureOut">
              <a:rPr kumimoji="1" lang="ja-JP" altLang="en-US" smtClean="0"/>
              <a:t>2021/9/17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9A144A7-5D9C-467A-BC0A-415351423BF8}" type="slidenum">
              <a:rPr kumimoji="1" lang="ja-JP" altLang="en-US" smtClean="0"/>
              <a:t>‹#›</a:t>
            </a:fld>
            <a:endParaRPr kumimoji="1" lang="ja-JP" altLang="en-US"/>
          </a:p>
        </p:txBody>
      </p:sp>
    </p:spTree>
    <p:extLst>
      <p:ext uri="{BB962C8B-B14F-4D97-AF65-F5344CB8AC3E}">
        <p14:creationId xmlns:p14="http://schemas.microsoft.com/office/powerpoint/2010/main" val="11718648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1336781" y="8329247"/>
            <a:ext cx="14384337" cy="2574385"/>
          </a:xfrm>
        </p:spPr>
        <p:txBody>
          <a:bodyPr anchor="t"/>
          <a:lstStyle>
            <a:lvl1pPr algn="l">
              <a:defRPr sz="75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1336781" y="5493823"/>
            <a:ext cx="14384337" cy="2835423"/>
          </a:xfrm>
        </p:spPr>
        <p:txBody>
          <a:bodyPr anchor="b"/>
          <a:lstStyle>
            <a:lvl1pPr marL="0" indent="0">
              <a:buNone/>
              <a:defRPr sz="3700">
                <a:solidFill>
                  <a:schemeClr val="tx1">
                    <a:tint val="75000"/>
                  </a:schemeClr>
                </a:solidFill>
              </a:defRPr>
            </a:lvl1pPr>
            <a:lvl2pPr marL="853740" indent="0">
              <a:buNone/>
              <a:defRPr sz="3400">
                <a:solidFill>
                  <a:schemeClr val="tx1">
                    <a:tint val="75000"/>
                  </a:schemeClr>
                </a:solidFill>
              </a:defRPr>
            </a:lvl2pPr>
            <a:lvl3pPr marL="1707480" indent="0">
              <a:buNone/>
              <a:defRPr sz="3000">
                <a:solidFill>
                  <a:schemeClr val="tx1">
                    <a:tint val="75000"/>
                  </a:schemeClr>
                </a:solidFill>
              </a:defRPr>
            </a:lvl3pPr>
            <a:lvl4pPr marL="2561220" indent="0">
              <a:buNone/>
              <a:defRPr sz="2600">
                <a:solidFill>
                  <a:schemeClr val="tx1">
                    <a:tint val="75000"/>
                  </a:schemeClr>
                </a:solidFill>
              </a:defRPr>
            </a:lvl4pPr>
            <a:lvl5pPr marL="3414961" indent="0">
              <a:buNone/>
              <a:defRPr sz="2600">
                <a:solidFill>
                  <a:schemeClr val="tx1">
                    <a:tint val="75000"/>
                  </a:schemeClr>
                </a:solidFill>
              </a:defRPr>
            </a:lvl5pPr>
            <a:lvl6pPr marL="4268701" indent="0">
              <a:buNone/>
              <a:defRPr sz="2600">
                <a:solidFill>
                  <a:schemeClr val="tx1">
                    <a:tint val="75000"/>
                  </a:schemeClr>
                </a:solidFill>
              </a:defRPr>
            </a:lvl6pPr>
            <a:lvl7pPr marL="5122441" indent="0">
              <a:buNone/>
              <a:defRPr sz="2600">
                <a:solidFill>
                  <a:schemeClr val="tx1">
                    <a:tint val="75000"/>
                  </a:schemeClr>
                </a:solidFill>
              </a:defRPr>
            </a:lvl7pPr>
            <a:lvl8pPr marL="5976181" indent="0">
              <a:buNone/>
              <a:defRPr sz="2600">
                <a:solidFill>
                  <a:schemeClr val="tx1">
                    <a:tint val="75000"/>
                  </a:schemeClr>
                </a:solidFill>
              </a:defRPr>
            </a:lvl8pPr>
            <a:lvl9pPr marL="6829922" indent="0">
              <a:buNone/>
              <a:defRPr sz="26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4DC06C37-6D03-4FFA-AD4B-38050D3120CC}" type="datetimeFigureOut">
              <a:rPr kumimoji="1" lang="ja-JP" altLang="en-US" smtClean="0"/>
              <a:t>2021/9/17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9A144A7-5D9C-467A-BC0A-415351423BF8}" type="slidenum">
              <a:rPr kumimoji="1" lang="ja-JP" altLang="en-US" smtClean="0"/>
              <a:t>‹#›</a:t>
            </a:fld>
            <a:endParaRPr kumimoji="1" lang="ja-JP" altLang="en-US"/>
          </a:p>
        </p:txBody>
      </p:sp>
    </p:spTree>
    <p:extLst>
      <p:ext uri="{BB962C8B-B14F-4D97-AF65-F5344CB8AC3E}">
        <p14:creationId xmlns:p14="http://schemas.microsoft.com/office/powerpoint/2010/main" val="6848092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846137" y="3024453"/>
            <a:ext cx="7474215" cy="8554280"/>
          </a:xfrm>
        </p:spPr>
        <p:txBody>
          <a:bodyPr/>
          <a:lstStyle>
            <a:lvl1pPr>
              <a:defRPr sz="5200"/>
            </a:lvl1pPr>
            <a:lvl2pPr>
              <a:defRPr sz="4500"/>
            </a:lvl2pPr>
            <a:lvl3pPr>
              <a:defRPr sz="3700"/>
            </a:lvl3pPr>
            <a:lvl4pPr>
              <a:defRPr sz="3400"/>
            </a:lvl4pPr>
            <a:lvl5pPr>
              <a:defRPr sz="3400"/>
            </a:lvl5pPr>
            <a:lvl6pPr>
              <a:defRPr sz="3400"/>
            </a:lvl6pPr>
            <a:lvl7pPr>
              <a:defRPr sz="3400"/>
            </a:lvl7pPr>
            <a:lvl8pPr>
              <a:defRPr sz="3400"/>
            </a:lvl8pPr>
            <a:lvl9pPr>
              <a:defRPr sz="34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8602398" y="3024453"/>
            <a:ext cx="7474215" cy="8554280"/>
          </a:xfrm>
        </p:spPr>
        <p:txBody>
          <a:bodyPr/>
          <a:lstStyle>
            <a:lvl1pPr>
              <a:defRPr sz="5200"/>
            </a:lvl1pPr>
            <a:lvl2pPr>
              <a:defRPr sz="4500"/>
            </a:lvl2pPr>
            <a:lvl3pPr>
              <a:defRPr sz="3700"/>
            </a:lvl3pPr>
            <a:lvl4pPr>
              <a:defRPr sz="3400"/>
            </a:lvl4pPr>
            <a:lvl5pPr>
              <a:defRPr sz="3400"/>
            </a:lvl5pPr>
            <a:lvl6pPr>
              <a:defRPr sz="3400"/>
            </a:lvl6pPr>
            <a:lvl7pPr>
              <a:defRPr sz="3400"/>
            </a:lvl7pPr>
            <a:lvl8pPr>
              <a:defRPr sz="3400"/>
            </a:lvl8pPr>
            <a:lvl9pPr>
              <a:defRPr sz="34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4DC06C37-6D03-4FFA-AD4B-38050D3120CC}" type="datetimeFigureOut">
              <a:rPr kumimoji="1" lang="ja-JP" altLang="en-US" smtClean="0"/>
              <a:t>2021/9/17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9A144A7-5D9C-467A-BC0A-415351423BF8}" type="slidenum">
              <a:rPr kumimoji="1" lang="ja-JP" altLang="en-US" smtClean="0"/>
              <a:t>‹#›</a:t>
            </a:fld>
            <a:endParaRPr kumimoji="1" lang="ja-JP" altLang="en-US"/>
          </a:p>
        </p:txBody>
      </p:sp>
    </p:spTree>
    <p:extLst>
      <p:ext uri="{BB962C8B-B14F-4D97-AF65-F5344CB8AC3E}">
        <p14:creationId xmlns:p14="http://schemas.microsoft.com/office/powerpoint/2010/main" val="27000304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46138" y="2901435"/>
            <a:ext cx="7477153" cy="1209180"/>
          </a:xfrm>
        </p:spPr>
        <p:txBody>
          <a:bodyPr anchor="b"/>
          <a:lstStyle>
            <a:lvl1pPr marL="0" indent="0">
              <a:buNone/>
              <a:defRPr sz="4500" b="1"/>
            </a:lvl1pPr>
            <a:lvl2pPr marL="853740" indent="0">
              <a:buNone/>
              <a:defRPr sz="3700" b="1"/>
            </a:lvl2pPr>
            <a:lvl3pPr marL="1707480" indent="0">
              <a:buNone/>
              <a:defRPr sz="3400" b="1"/>
            </a:lvl3pPr>
            <a:lvl4pPr marL="2561220" indent="0">
              <a:buNone/>
              <a:defRPr sz="3000" b="1"/>
            </a:lvl4pPr>
            <a:lvl5pPr marL="3414961" indent="0">
              <a:buNone/>
              <a:defRPr sz="3000" b="1"/>
            </a:lvl5pPr>
            <a:lvl6pPr marL="4268701" indent="0">
              <a:buNone/>
              <a:defRPr sz="3000" b="1"/>
            </a:lvl6pPr>
            <a:lvl7pPr marL="5122441" indent="0">
              <a:buNone/>
              <a:defRPr sz="3000" b="1"/>
            </a:lvl7pPr>
            <a:lvl8pPr marL="5976181" indent="0">
              <a:buNone/>
              <a:defRPr sz="3000" b="1"/>
            </a:lvl8pPr>
            <a:lvl9pPr marL="6829922" indent="0">
              <a:buNone/>
              <a:defRPr sz="30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846138" y="4110614"/>
            <a:ext cx="7477153" cy="7468117"/>
          </a:xfrm>
        </p:spPr>
        <p:txBody>
          <a:bodyPr/>
          <a:lstStyle>
            <a:lvl1pPr>
              <a:defRPr sz="4500"/>
            </a:lvl1pPr>
            <a:lvl2pPr>
              <a:defRPr sz="3700"/>
            </a:lvl2pPr>
            <a:lvl3pPr>
              <a:defRPr sz="3400"/>
            </a:lvl3pPr>
            <a:lvl4pPr>
              <a:defRPr sz="3000"/>
            </a:lvl4pPr>
            <a:lvl5pPr>
              <a:defRPr sz="3000"/>
            </a:lvl5pPr>
            <a:lvl6pPr>
              <a:defRPr sz="3000"/>
            </a:lvl6pPr>
            <a:lvl7pPr>
              <a:defRPr sz="3000"/>
            </a:lvl7pPr>
            <a:lvl8pPr>
              <a:defRPr sz="3000"/>
            </a:lvl8pPr>
            <a:lvl9pPr>
              <a:defRPr sz="3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8596523" y="2901435"/>
            <a:ext cx="7480091" cy="1209180"/>
          </a:xfrm>
        </p:spPr>
        <p:txBody>
          <a:bodyPr anchor="b"/>
          <a:lstStyle>
            <a:lvl1pPr marL="0" indent="0">
              <a:buNone/>
              <a:defRPr sz="4500" b="1"/>
            </a:lvl1pPr>
            <a:lvl2pPr marL="853740" indent="0">
              <a:buNone/>
              <a:defRPr sz="3700" b="1"/>
            </a:lvl2pPr>
            <a:lvl3pPr marL="1707480" indent="0">
              <a:buNone/>
              <a:defRPr sz="3400" b="1"/>
            </a:lvl3pPr>
            <a:lvl4pPr marL="2561220" indent="0">
              <a:buNone/>
              <a:defRPr sz="3000" b="1"/>
            </a:lvl4pPr>
            <a:lvl5pPr marL="3414961" indent="0">
              <a:buNone/>
              <a:defRPr sz="3000" b="1"/>
            </a:lvl5pPr>
            <a:lvl6pPr marL="4268701" indent="0">
              <a:buNone/>
              <a:defRPr sz="3000" b="1"/>
            </a:lvl6pPr>
            <a:lvl7pPr marL="5122441" indent="0">
              <a:buNone/>
              <a:defRPr sz="3000" b="1"/>
            </a:lvl7pPr>
            <a:lvl8pPr marL="5976181" indent="0">
              <a:buNone/>
              <a:defRPr sz="3000" b="1"/>
            </a:lvl8pPr>
            <a:lvl9pPr marL="6829922" indent="0">
              <a:buNone/>
              <a:defRPr sz="30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8596523" y="4110614"/>
            <a:ext cx="7480091" cy="7468117"/>
          </a:xfrm>
        </p:spPr>
        <p:txBody>
          <a:bodyPr/>
          <a:lstStyle>
            <a:lvl1pPr>
              <a:defRPr sz="4500"/>
            </a:lvl1pPr>
            <a:lvl2pPr>
              <a:defRPr sz="3700"/>
            </a:lvl2pPr>
            <a:lvl3pPr>
              <a:defRPr sz="3400"/>
            </a:lvl3pPr>
            <a:lvl4pPr>
              <a:defRPr sz="3000"/>
            </a:lvl4pPr>
            <a:lvl5pPr>
              <a:defRPr sz="3000"/>
            </a:lvl5pPr>
            <a:lvl6pPr>
              <a:defRPr sz="3000"/>
            </a:lvl6pPr>
            <a:lvl7pPr>
              <a:defRPr sz="3000"/>
            </a:lvl7pPr>
            <a:lvl8pPr>
              <a:defRPr sz="3000"/>
            </a:lvl8pPr>
            <a:lvl9pPr>
              <a:defRPr sz="3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4DC06C37-6D03-4FFA-AD4B-38050D3120CC}" type="datetimeFigureOut">
              <a:rPr kumimoji="1" lang="ja-JP" altLang="en-US" smtClean="0"/>
              <a:t>2021/9/17</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9A144A7-5D9C-467A-BC0A-415351423BF8}" type="slidenum">
              <a:rPr kumimoji="1" lang="ja-JP" altLang="en-US" smtClean="0"/>
              <a:t>‹#›</a:t>
            </a:fld>
            <a:endParaRPr kumimoji="1" lang="ja-JP" altLang="en-US"/>
          </a:p>
        </p:txBody>
      </p:sp>
    </p:spTree>
    <p:extLst>
      <p:ext uri="{BB962C8B-B14F-4D97-AF65-F5344CB8AC3E}">
        <p14:creationId xmlns:p14="http://schemas.microsoft.com/office/powerpoint/2010/main" val="19078813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4DC06C37-6D03-4FFA-AD4B-38050D3120CC}" type="datetimeFigureOut">
              <a:rPr kumimoji="1" lang="ja-JP" altLang="en-US" smtClean="0"/>
              <a:t>2021/9/17</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9A144A7-5D9C-467A-BC0A-415351423BF8}" type="slidenum">
              <a:rPr kumimoji="1" lang="ja-JP" altLang="en-US" smtClean="0"/>
              <a:t>‹#›</a:t>
            </a:fld>
            <a:endParaRPr kumimoji="1" lang="ja-JP" altLang="en-US"/>
          </a:p>
        </p:txBody>
      </p:sp>
    </p:spTree>
    <p:extLst>
      <p:ext uri="{BB962C8B-B14F-4D97-AF65-F5344CB8AC3E}">
        <p14:creationId xmlns:p14="http://schemas.microsoft.com/office/powerpoint/2010/main" val="30954638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4DC06C37-6D03-4FFA-AD4B-38050D3120CC}" type="datetimeFigureOut">
              <a:rPr kumimoji="1" lang="ja-JP" altLang="en-US" smtClean="0"/>
              <a:t>2021/9/17</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9A144A7-5D9C-467A-BC0A-415351423BF8}" type="slidenum">
              <a:rPr kumimoji="1" lang="ja-JP" altLang="en-US" smtClean="0"/>
              <a:t>‹#›</a:t>
            </a:fld>
            <a:endParaRPr kumimoji="1" lang="ja-JP" altLang="en-US"/>
          </a:p>
        </p:txBody>
      </p:sp>
    </p:spTree>
    <p:extLst>
      <p:ext uri="{BB962C8B-B14F-4D97-AF65-F5344CB8AC3E}">
        <p14:creationId xmlns:p14="http://schemas.microsoft.com/office/powerpoint/2010/main" val="37670002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46138" y="516077"/>
            <a:ext cx="5567468" cy="2196328"/>
          </a:xfrm>
        </p:spPr>
        <p:txBody>
          <a:bodyPr anchor="b"/>
          <a:lstStyle>
            <a:lvl1pPr algn="l">
              <a:defRPr sz="37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6616325" y="516078"/>
            <a:ext cx="9460288" cy="11062655"/>
          </a:xfrm>
        </p:spPr>
        <p:txBody>
          <a:bodyPr/>
          <a:lstStyle>
            <a:lvl1pPr>
              <a:defRPr sz="6000"/>
            </a:lvl1pPr>
            <a:lvl2pPr>
              <a:defRPr sz="5200"/>
            </a:lvl2pPr>
            <a:lvl3pPr>
              <a:defRPr sz="4500"/>
            </a:lvl3pPr>
            <a:lvl4pPr>
              <a:defRPr sz="3700"/>
            </a:lvl4pPr>
            <a:lvl5pPr>
              <a:defRPr sz="3700"/>
            </a:lvl5pPr>
            <a:lvl6pPr>
              <a:defRPr sz="3700"/>
            </a:lvl6pPr>
            <a:lvl7pPr>
              <a:defRPr sz="3700"/>
            </a:lvl7pPr>
            <a:lvl8pPr>
              <a:defRPr sz="3700"/>
            </a:lvl8pPr>
            <a:lvl9pPr>
              <a:defRPr sz="37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846138" y="2712406"/>
            <a:ext cx="5567468" cy="8866326"/>
          </a:xfrm>
        </p:spPr>
        <p:txBody>
          <a:bodyPr/>
          <a:lstStyle>
            <a:lvl1pPr marL="0" indent="0">
              <a:buNone/>
              <a:defRPr sz="2600"/>
            </a:lvl1pPr>
            <a:lvl2pPr marL="853740" indent="0">
              <a:buNone/>
              <a:defRPr sz="2300"/>
            </a:lvl2pPr>
            <a:lvl3pPr marL="1707480" indent="0">
              <a:buNone/>
              <a:defRPr sz="1800"/>
            </a:lvl3pPr>
            <a:lvl4pPr marL="2561220" indent="0">
              <a:buNone/>
              <a:defRPr sz="1600"/>
            </a:lvl4pPr>
            <a:lvl5pPr marL="3414961" indent="0">
              <a:buNone/>
              <a:defRPr sz="1600"/>
            </a:lvl5pPr>
            <a:lvl6pPr marL="4268701" indent="0">
              <a:buNone/>
              <a:defRPr sz="1600"/>
            </a:lvl6pPr>
            <a:lvl7pPr marL="5122441" indent="0">
              <a:buNone/>
              <a:defRPr sz="1600"/>
            </a:lvl7pPr>
            <a:lvl8pPr marL="5976181" indent="0">
              <a:buNone/>
              <a:defRPr sz="1600"/>
            </a:lvl8pPr>
            <a:lvl9pPr marL="6829922" indent="0">
              <a:buNone/>
              <a:defRPr sz="16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4DC06C37-6D03-4FFA-AD4B-38050D3120CC}" type="datetimeFigureOut">
              <a:rPr kumimoji="1" lang="ja-JP" altLang="en-US" smtClean="0"/>
              <a:t>2021/9/17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9A144A7-5D9C-467A-BC0A-415351423BF8}" type="slidenum">
              <a:rPr kumimoji="1" lang="ja-JP" altLang="en-US" smtClean="0"/>
              <a:t>‹#›</a:t>
            </a:fld>
            <a:endParaRPr kumimoji="1" lang="ja-JP" altLang="en-US"/>
          </a:p>
        </p:txBody>
      </p:sp>
    </p:spTree>
    <p:extLst>
      <p:ext uri="{BB962C8B-B14F-4D97-AF65-F5344CB8AC3E}">
        <p14:creationId xmlns:p14="http://schemas.microsoft.com/office/powerpoint/2010/main" val="36702707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3316977" y="9073357"/>
            <a:ext cx="10153650" cy="1071161"/>
          </a:xfrm>
        </p:spPr>
        <p:txBody>
          <a:bodyPr anchor="b"/>
          <a:lstStyle>
            <a:lvl1pPr algn="l">
              <a:defRPr sz="37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3316977" y="1158173"/>
            <a:ext cx="10153650" cy="7777163"/>
          </a:xfrm>
        </p:spPr>
        <p:txBody>
          <a:bodyPr/>
          <a:lstStyle>
            <a:lvl1pPr marL="0" indent="0">
              <a:buNone/>
              <a:defRPr sz="6000"/>
            </a:lvl1pPr>
            <a:lvl2pPr marL="853740" indent="0">
              <a:buNone/>
              <a:defRPr sz="5200"/>
            </a:lvl2pPr>
            <a:lvl3pPr marL="1707480" indent="0">
              <a:buNone/>
              <a:defRPr sz="4500"/>
            </a:lvl3pPr>
            <a:lvl4pPr marL="2561220" indent="0">
              <a:buNone/>
              <a:defRPr sz="3700"/>
            </a:lvl4pPr>
            <a:lvl5pPr marL="3414961" indent="0">
              <a:buNone/>
              <a:defRPr sz="3700"/>
            </a:lvl5pPr>
            <a:lvl6pPr marL="4268701" indent="0">
              <a:buNone/>
              <a:defRPr sz="3700"/>
            </a:lvl6pPr>
            <a:lvl7pPr marL="5122441" indent="0">
              <a:buNone/>
              <a:defRPr sz="3700"/>
            </a:lvl7pPr>
            <a:lvl8pPr marL="5976181" indent="0">
              <a:buNone/>
              <a:defRPr sz="3700"/>
            </a:lvl8pPr>
            <a:lvl9pPr marL="6829922" indent="0">
              <a:buNone/>
              <a:defRPr sz="3700"/>
            </a:lvl9pPr>
          </a:lstStyle>
          <a:p>
            <a:endParaRPr kumimoji="1" lang="ja-JP" altLang="en-US"/>
          </a:p>
        </p:txBody>
      </p:sp>
      <p:sp>
        <p:nvSpPr>
          <p:cNvPr id="4" name="テキスト プレースホルダー 3"/>
          <p:cNvSpPr>
            <a:spLocks noGrp="1"/>
          </p:cNvSpPr>
          <p:nvPr>
            <p:ph type="body" sz="half" idx="2"/>
          </p:nvPr>
        </p:nvSpPr>
        <p:spPr>
          <a:xfrm>
            <a:off x="3316977" y="10144519"/>
            <a:ext cx="10153650" cy="1521226"/>
          </a:xfrm>
        </p:spPr>
        <p:txBody>
          <a:bodyPr/>
          <a:lstStyle>
            <a:lvl1pPr marL="0" indent="0">
              <a:buNone/>
              <a:defRPr sz="2600"/>
            </a:lvl1pPr>
            <a:lvl2pPr marL="853740" indent="0">
              <a:buNone/>
              <a:defRPr sz="2300"/>
            </a:lvl2pPr>
            <a:lvl3pPr marL="1707480" indent="0">
              <a:buNone/>
              <a:defRPr sz="1800"/>
            </a:lvl3pPr>
            <a:lvl4pPr marL="2561220" indent="0">
              <a:buNone/>
              <a:defRPr sz="1600"/>
            </a:lvl4pPr>
            <a:lvl5pPr marL="3414961" indent="0">
              <a:buNone/>
              <a:defRPr sz="1600"/>
            </a:lvl5pPr>
            <a:lvl6pPr marL="4268701" indent="0">
              <a:buNone/>
              <a:defRPr sz="1600"/>
            </a:lvl6pPr>
            <a:lvl7pPr marL="5122441" indent="0">
              <a:buNone/>
              <a:defRPr sz="1600"/>
            </a:lvl7pPr>
            <a:lvl8pPr marL="5976181" indent="0">
              <a:buNone/>
              <a:defRPr sz="1600"/>
            </a:lvl8pPr>
            <a:lvl9pPr marL="6829922" indent="0">
              <a:buNone/>
              <a:defRPr sz="16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4DC06C37-6D03-4FFA-AD4B-38050D3120CC}" type="datetimeFigureOut">
              <a:rPr kumimoji="1" lang="ja-JP" altLang="en-US" smtClean="0"/>
              <a:t>2021/9/17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9A144A7-5D9C-467A-BC0A-415351423BF8}" type="slidenum">
              <a:rPr kumimoji="1" lang="ja-JP" altLang="en-US" smtClean="0"/>
              <a:t>‹#›</a:t>
            </a:fld>
            <a:endParaRPr kumimoji="1" lang="ja-JP" altLang="en-US"/>
          </a:p>
        </p:txBody>
      </p:sp>
    </p:spTree>
    <p:extLst>
      <p:ext uri="{BB962C8B-B14F-4D97-AF65-F5344CB8AC3E}">
        <p14:creationId xmlns:p14="http://schemas.microsoft.com/office/powerpoint/2010/main" val="25720006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46138" y="519079"/>
            <a:ext cx="15230475" cy="2160323"/>
          </a:xfrm>
          <a:prstGeom prst="rect">
            <a:avLst/>
          </a:prstGeom>
        </p:spPr>
        <p:txBody>
          <a:bodyPr vert="horz" lIns="170748" tIns="85374" rIns="170748" bIns="85374"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46138" y="3024453"/>
            <a:ext cx="15230475" cy="8554280"/>
          </a:xfrm>
          <a:prstGeom prst="rect">
            <a:avLst/>
          </a:prstGeom>
        </p:spPr>
        <p:txBody>
          <a:bodyPr vert="horz" lIns="170748" tIns="85374" rIns="170748" bIns="85374"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846138" y="12013798"/>
            <a:ext cx="3948642" cy="690103"/>
          </a:xfrm>
          <a:prstGeom prst="rect">
            <a:avLst/>
          </a:prstGeom>
        </p:spPr>
        <p:txBody>
          <a:bodyPr vert="horz" lIns="170748" tIns="85374" rIns="170748" bIns="85374" rtlCol="0" anchor="ctr"/>
          <a:lstStyle>
            <a:lvl1pPr algn="l">
              <a:defRPr sz="2300">
                <a:solidFill>
                  <a:schemeClr val="tx1">
                    <a:tint val="75000"/>
                  </a:schemeClr>
                </a:solidFill>
              </a:defRPr>
            </a:lvl1pPr>
          </a:lstStyle>
          <a:p>
            <a:fld id="{4DC06C37-6D03-4FFA-AD4B-38050D3120CC}" type="datetimeFigureOut">
              <a:rPr kumimoji="1" lang="ja-JP" altLang="en-US" smtClean="0"/>
              <a:t>2021/9/17</a:t>
            </a:fld>
            <a:endParaRPr kumimoji="1" lang="ja-JP" altLang="en-US"/>
          </a:p>
        </p:txBody>
      </p:sp>
      <p:sp>
        <p:nvSpPr>
          <p:cNvPr id="5" name="フッター プレースホルダー 4"/>
          <p:cNvSpPr>
            <a:spLocks noGrp="1"/>
          </p:cNvSpPr>
          <p:nvPr>
            <p:ph type="ftr" sz="quarter" idx="3"/>
          </p:nvPr>
        </p:nvSpPr>
        <p:spPr>
          <a:xfrm>
            <a:off x="5781941" y="12013798"/>
            <a:ext cx="5358870" cy="690103"/>
          </a:xfrm>
          <a:prstGeom prst="rect">
            <a:avLst/>
          </a:prstGeom>
        </p:spPr>
        <p:txBody>
          <a:bodyPr vert="horz" lIns="170748" tIns="85374" rIns="170748" bIns="85374" rtlCol="0" anchor="ctr"/>
          <a:lstStyle>
            <a:lvl1pPr algn="ctr">
              <a:defRPr sz="23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12127971" y="12013798"/>
            <a:ext cx="3948642" cy="690103"/>
          </a:xfrm>
          <a:prstGeom prst="rect">
            <a:avLst/>
          </a:prstGeom>
        </p:spPr>
        <p:txBody>
          <a:bodyPr vert="horz" lIns="170748" tIns="85374" rIns="170748" bIns="85374" rtlCol="0" anchor="ctr"/>
          <a:lstStyle>
            <a:lvl1pPr algn="r">
              <a:defRPr sz="2300">
                <a:solidFill>
                  <a:schemeClr val="tx1">
                    <a:tint val="75000"/>
                  </a:schemeClr>
                </a:solidFill>
              </a:defRPr>
            </a:lvl1pPr>
          </a:lstStyle>
          <a:p>
            <a:fld id="{89A144A7-5D9C-467A-BC0A-415351423BF8}" type="slidenum">
              <a:rPr kumimoji="1" lang="ja-JP" altLang="en-US" smtClean="0"/>
              <a:t>‹#›</a:t>
            </a:fld>
            <a:endParaRPr kumimoji="1" lang="ja-JP" altLang="en-US"/>
          </a:p>
        </p:txBody>
      </p:sp>
    </p:spTree>
    <p:extLst>
      <p:ext uri="{BB962C8B-B14F-4D97-AF65-F5344CB8AC3E}">
        <p14:creationId xmlns:p14="http://schemas.microsoft.com/office/powerpoint/2010/main" val="37341062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707480" rtl="0" eaLnBrk="1" latinLnBrk="0" hangingPunct="1">
        <a:spcBef>
          <a:spcPct val="0"/>
        </a:spcBef>
        <a:buNone/>
        <a:defRPr kumimoji="1" sz="8200" kern="1200">
          <a:solidFill>
            <a:schemeClr val="tx1"/>
          </a:solidFill>
          <a:latin typeface="+mj-lt"/>
          <a:ea typeface="+mj-ea"/>
          <a:cs typeface="+mj-cs"/>
        </a:defRPr>
      </a:lvl1pPr>
    </p:titleStyle>
    <p:bodyStyle>
      <a:lvl1pPr marL="640305" indent="-640305" algn="l" defTabSz="1707480" rtl="0" eaLnBrk="1" latinLnBrk="0" hangingPunct="1">
        <a:spcBef>
          <a:spcPct val="20000"/>
        </a:spcBef>
        <a:buFont typeface="Arial" panose="020B0604020202020204" pitchFamily="34" charset="0"/>
        <a:buChar char="•"/>
        <a:defRPr kumimoji="1" sz="6000" kern="1200">
          <a:solidFill>
            <a:schemeClr val="tx1"/>
          </a:solidFill>
          <a:latin typeface="+mn-lt"/>
          <a:ea typeface="+mn-ea"/>
          <a:cs typeface="+mn-cs"/>
        </a:defRPr>
      </a:lvl1pPr>
      <a:lvl2pPr marL="1387328" indent="-533588" algn="l" defTabSz="1707480" rtl="0" eaLnBrk="1" latinLnBrk="0" hangingPunct="1">
        <a:spcBef>
          <a:spcPct val="20000"/>
        </a:spcBef>
        <a:buFont typeface="Arial" panose="020B0604020202020204" pitchFamily="34" charset="0"/>
        <a:buChar char="–"/>
        <a:defRPr kumimoji="1" sz="5200" kern="1200">
          <a:solidFill>
            <a:schemeClr val="tx1"/>
          </a:solidFill>
          <a:latin typeface="+mn-lt"/>
          <a:ea typeface="+mn-ea"/>
          <a:cs typeface="+mn-cs"/>
        </a:defRPr>
      </a:lvl2pPr>
      <a:lvl3pPr marL="2134350" indent="-426870" algn="l" defTabSz="1707480" rtl="0" eaLnBrk="1" latinLnBrk="0" hangingPunct="1">
        <a:spcBef>
          <a:spcPct val="20000"/>
        </a:spcBef>
        <a:buFont typeface="Arial" panose="020B0604020202020204" pitchFamily="34" charset="0"/>
        <a:buChar char="•"/>
        <a:defRPr kumimoji="1" sz="4500" kern="1200">
          <a:solidFill>
            <a:schemeClr val="tx1"/>
          </a:solidFill>
          <a:latin typeface="+mn-lt"/>
          <a:ea typeface="+mn-ea"/>
          <a:cs typeface="+mn-cs"/>
        </a:defRPr>
      </a:lvl3pPr>
      <a:lvl4pPr marL="2988091" indent="-426870" algn="l" defTabSz="1707480" rtl="0" eaLnBrk="1" latinLnBrk="0" hangingPunct="1">
        <a:spcBef>
          <a:spcPct val="20000"/>
        </a:spcBef>
        <a:buFont typeface="Arial" panose="020B0604020202020204" pitchFamily="34" charset="0"/>
        <a:buChar char="–"/>
        <a:defRPr kumimoji="1" sz="3700" kern="1200">
          <a:solidFill>
            <a:schemeClr val="tx1"/>
          </a:solidFill>
          <a:latin typeface="+mn-lt"/>
          <a:ea typeface="+mn-ea"/>
          <a:cs typeface="+mn-cs"/>
        </a:defRPr>
      </a:lvl4pPr>
      <a:lvl5pPr marL="3841831" indent="-426870" algn="l" defTabSz="1707480" rtl="0" eaLnBrk="1" latinLnBrk="0" hangingPunct="1">
        <a:spcBef>
          <a:spcPct val="20000"/>
        </a:spcBef>
        <a:buFont typeface="Arial" panose="020B0604020202020204" pitchFamily="34" charset="0"/>
        <a:buChar char="»"/>
        <a:defRPr kumimoji="1" sz="3700" kern="1200">
          <a:solidFill>
            <a:schemeClr val="tx1"/>
          </a:solidFill>
          <a:latin typeface="+mn-lt"/>
          <a:ea typeface="+mn-ea"/>
          <a:cs typeface="+mn-cs"/>
        </a:defRPr>
      </a:lvl5pPr>
      <a:lvl6pPr marL="4695571" indent="-426870" algn="l" defTabSz="1707480" rtl="0" eaLnBrk="1" latinLnBrk="0" hangingPunct="1">
        <a:spcBef>
          <a:spcPct val="20000"/>
        </a:spcBef>
        <a:buFont typeface="Arial" panose="020B0604020202020204" pitchFamily="34" charset="0"/>
        <a:buChar char="•"/>
        <a:defRPr kumimoji="1" sz="3700" kern="1200">
          <a:solidFill>
            <a:schemeClr val="tx1"/>
          </a:solidFill>
          <a:latin typeface="+mn-lt"/>
          <a:ea typeface="+mn-ea"/>
          <a:cs typeface="+mn-cs"/>
        </a:defRPr>
      </a:lvl6pPr>
      <a:lvl7pPr marL="5549311" indent="-426870" algn="l" defTabSz="1707480" rtl="0" eaLnBrk="1" latinLnBrk="0" hangingPunct="1">
        <a:spcBef>
          <a:spcPct val="20000"/>
        </a:spcBef>
        <a:buFont typeface="Arial" panose="020B0604020202020204" pitchFamily="34" charset="0"/>
        <a:buChar char="•"/>
        <a:defRPr kumimoji="1" sz="3700" kern="1200">
          <a:solidFill>
            <a:schemeClr val="tx1"/>
          </a:solidFill>
          <a:latin typeface="+mn-lt"/>
          <a:ea typeface="+mn-ea"/>
          <a:cs typeface="+mn-cs"/>
        </a:defRPr>
      </a:lvl7pPr>
      <a:lvl8pPr marL="6403051" indent="-426870" algn="l" defTabSz="1707480" rtl="0" eaLnBrk="1" latinLnBrk="0" hangingPunct="1">
        <a:spcBef>
          <a:spcPct val="20000"/>
        </a:spcBef>
        <a:buFont typeface="Arial" panose="020B0604020202020204" pitchFamily="34" charset="0"/>
        <a:buChar char="•"/>
        <a:defRPr kumimoji="1" sz="3700" kern="1200">
          <a:solidFill>
            <a:schemeClr val="tx1"/>
          </a:solidFill>
          <a:latin typeface="+mn-lt"/>
          <a:ea typeface="+mn-ea"/>
          <a:cs typeface="+mn-cs"/>
        </a:defRPr>
      </a:lvl8pPr>
      <a:lvl9pPr marL="7256792" indent="-426870" algn="l" defTabSz="1707480" rtl="0" eaLnBrk="1" latinLnBrk="0" hangingPunct="1">
        <a:spcBef>
          <a:spcPct val="20000"/>
        </a:spcBef>
        <a:buFont typeface="Arial" panose="020B0604020202020204" pitchFamily="34" charset="0"/>
        <a:buChar char="•"/>
        <a:defRPr kumimoji="1" sz="3700" kern="1200">
          <a:solidFill>
            <a:schemeClr val="tx1"/>
          </a:solidFill>
          <a:latin typeface="+mn-lt"/>
          <a:ea typeface="+mn-ea"/>
          <a:cs typeface="+mn-cs"/>
        </a:defRPr>
      </a:lvl9pPr>
    </p:bodyStyle>
    <p:otherStyle>
      <a:defPPr>
        <a:defRPr lang="ja-JP"/>
      </a:defPPr>
      <a:lvl1pPr marL="0" algn="l" defTabSz="1707480" rtl="0" eaLnBrk="1" latinLnBrk="0" hangingPunct="1">
        <a:defRPr kumimoji="1" sz="3400" kern="1200">
          <a:solidFill>
            <a:schemeClr val="tx1"/>
          </a:solidFill>
          <a:latin typeface="+mn-lt"/>
          <a:ea typeface="+mn-ea"/>
          <a:cs typeface="+mn-cs"/>
        </a:defRPr>
      </a:lvl1pPr>
      <a:lvl2pPr marL="853740" algn="l" defTabSz="1707480" rtl="0" eaLnBrk="1" latinLnBrk="0" hangingPunct="1">
        <a:defRPr kumimoji="1" sz="3400" kern="1200">
          <a:solidFill>
            <a:schemeClr val="tx1"/>
          </a:solidFill>
          <a:latin typeface="+mn-lt"/>
          <a:ea typeface="+mn-ea"/>
          <a:cs typeface="+mn-cs"/>
        </a:defRPr>
      </a:lvl2pPr>
      <a:lvl3pPr marL="1707480" algn="l" defTabSz="1707480" rtl="0" eaLnBrk="1" latinLnBrk="0" hangingPunct="1">
        <a:defRPr kumimoji="1" sz="3400" kern="1200">
          <a:solidFill>
            <a:schemeClr val="tx1"/>
          </a:solidFill>
          <a:latin typeface="+mn-lt"/>
          <a:ea typeface="+mn-ea"/>
          <a:cs typeface="+mn-cs"/>
        </a:defRPr>
      </a:lvl3pPr>
      <a:lvl4pPr marL="2561220" algn="l" defTabSz="1707480" rtl="0" eaLnBrk="1" latinLnBrk="0" hangingPunct="1">
        <a:defRPr kumimoji="1" sz="3400" kern="1200">
          <a:solidFill>
            <a:schemeClr val="tx1"/>
          </a:solidFill>
          <a:latin typeface="+mn-lt"/>
          <a:ea typeface="+mn-ea"/>
          <a:cs typeface="+mn-cs"/>
        </a:defRPr>
      </a:lvl4pPr>
      <a:lvl5pPr marL="3414961" algn="l" defTabSz="1707480" rtl="0" eaLnBrk="1" latinLnBrk="0" hangingPunct="1">
        <a:defRPr kumimoji="1" sz="3400" kern="1200">
          <a:solidFill>
            <a:schemeClr val="tx1"/>
          </a:solidFill>
          <a:latin typeface="+mn-lt"/>
          <a:ea typeface="+mn-ea"/>
          <a:cs typeface="+mn-cs"/>
        </a:defRPr>
      </a:lvl5pPr>
      <a:lvl6pPr marL="4268701" algn="l" defTabSz="1707480" rtl="0" eaLnBrk="1" latinLnBrk="0" hangingPunct="1">
        <a:defRPr kumimoji="1" sz="3400" kern="1200">
          <a:solidFill>
            <a:schemeClr val="tx1"/>
          </a:solidFill>
          <a:latin typeface="+mn-lt"/>
          <a:ea typeface="+mn-ea"/>
          <a:cs typeface="+mn-cs"/>
        </a:defRPr>
      </a:lvl6pPr>
      <a:lvl7pPr marL="5122441" algn="l" defTabSz="1707480" rtl="0" eaLnBrk="1" latinLnBrk="0" hangingPunct="1">
        <a:defRPr kumimoji="1" sz="3400" kern="1200">
          <a:solidFill>
            <a:schemeClr val="tx1"/>
          </a:solidFill>
          <a:latin typeface="+mn-lt"/>
          <a:ea typeface="+mn-ea"/>
          <a:cs typeface="+mn-cs"/>
        </a:defRPr>
      </a:lvl7pPr>
      <a:lvl8pPr marL="5976181" algn="l" defTabSz="1707480" rtl="0" eaLnBrk="1" latinLnBrk="0" hangingPunct="1">
        <a:defRPr kumimoji="1" sz="3400" kern="1200">
          <a:solidFill>
            <a:schemeClr val="tx1"/>
          </a:solidFill>
          <a:latin typeface="+mn-lt"/>
          <a:ea typeface="+mn-ea"/>
          <a:cs typeface="+mn-cs"/>
        </a:defRPr>
      </a:lvl8pPr>
      <a:lvl9pPr marL="6829922" algn="l" defTabSz="1707480" rtl="0" eaLnBrk="1" latinLnBrk="0" hangingPunct="1">
        <a:defRPr kumimoji="1" sz="3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線コネクタ 4"/>
          <p:cNvCxnSpPr/>
          <p:nvPr/>
        </p:nvCxnSpPr>
        <p:spPr>
          <a:xfrm>
            <a:off x="508000" y="4209084"/>
            <a:ext cx="158242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 name="テキスト ボックス 6"/>
          <p:cNvSpPr txBox="1"/>
          <p:nvPr/>
        </p:nvSpPr>
        <p:spPr>
          <a:xfrm>
            <a:off x="482600" y="3726484"/>
            <a:ext cx="7023100" cy="523220"/>
          </a:xfrm>
          <a:prstGeom prst="rect">
            <a:avLst/>
          </a:prstGeom>
          <a:noFill/>
        </p:spPr>
        <p:txBody>
          <a:bodyPr wrap="square" rtlCol="0">
            <a:spAutoFit/>
          </a:bodyPr>
          <a:lstStyle/>
          <a:p>
            <a:r>
              <a:rPr kumimoji="1" lang="ja-JP" altLang="en-US" sz="2800" dirty="0" smtClean="0">
                <a:solidFill>
                  <a:schemeClr val="tx1">
                    <a:lumMod val="65000"/>
                    <a:lumOff val="35000"/>
                  </a:schemeClr>
                </a:solidFill>
                <a:latin typeface="HGPｺﾞｼｯｸE" panose="020B0900000000000000" pitchFamily="50" charset="-128"/>
                <a:ea typeface="HGPｺﾞｼｯｸE" panose="020B0900000000000000" pitchFamily="50" charset="-128"/>
              </a:rPr>
              <a:t>２</a:t>
            </a:r>
            <a:r>
              <a:rPr kumimoji="1" lang="en-US" altLang="ja-JP" sz="2800" dirty="0" smtClean="0">
                <a:solidFill>
                  <a:schemeClr val="tx1">
                    <a:lumMod val="65000"/>
                    <a:lumOff val="35000"/>
                  </a:schemeClr>
                </a:solidFill>
                <a:latin typeface="HGPｺﾞｼｯｸE" panose="020B0900000000000000" pitchFamily="50" charset="-128"/>
                <a:ea typeface="HGPｺﾞｼｯｸE" panose="020B0900000000000000" pitchFamily="50" charset="-128"/>
              </a:rPr>
              <a:t>. </a:t>
            </a:r>
            <a:r>
              <a:rPr kumimoji="1" lang="ja-JP" altLang="en-US" sz="2800" dirty="0" smtClean="0">
                <a:solidFill>
                  <a:schemeClr val="tx1">
                    <a:lumMod val="65000"/>
                    <a:lumOff val="35000"/>
                  </a:schemeClr>
                </a:solidFill>
                <a:latin typeface="HGPｺﾞｼｯｸE" panose="020B0900000000000000" pitchFamily="50" charset="-128"/>
                <a:ea typeface="HGPｺﾞｼｯｸE" panose="020B0900000000000000" pitchFamily="50" charset="-128"/>
              </a:rPr>
              <a:t>データを</a:t>
            </a:r>
            <a:r>
              <a:rPr lang="ja-JP" altLang="en-US" sz="2800" dirty="0" smtClean="0">
                <a:solidFill>
                  <a:schemeClr val="tx1">
                    <a:lumMod val="65000"/>
                    <a:lumOff val="35000"/>
                  </a:schemeClr>
                </a:solidFill>
                <a:latin typeface="HGPｺﾞｼｯｸE" panose="020B0900000000000000" pitchFamily="50" charset="-128"/>
                <a:ea typeface="HGPｺﾞｼｯｸE" panose="020B0900000000000000" pitchFamily="50" charset="-128"/>
              </a:rPr>
              <a:t>お送り</a:t>
            </a:r>
            <a:r>
              <a:rPr lang="ja-JP" altLang="en-US" sz="2800" dirty="0">
                <a:solidFill>
                  <a:schemeClr val="tx1">
                    <a:lumMod val="65000"/>
                    <a:lumOff val="35000"/>
                  </a:schemeClr>
                </a:solidFill>
                <a:latin typeface="HGPｺﾞｼｯｸE" panose="020B0900000000000000" pitchFamily="50" charset="-128"/>
                <a:ea typeface="HGPｺﾞｼｯｸE" panose="020B0900000000000000" pitchFamily="50" charset="-128"/>
              </a:rPr>
              <a:t>いただく際</a:t>
            </a:r>
            <a:r>
              <a:rPr lang="ja-JP" altLang="en-US" sz="2800" dirty="0" smtClean="0">
                <a:solidFill>
                  <a:schemeClr val="tx1">
                    <a:lumMod val="65000"/>
                    <a:lumOff val="35000"/>
                  </a:schemeClr>
                </a:solidFill>
                <a:latin typeface="HGPｺﾞｼｯｸE" panose="020B0900000000000000" pitchFamily="50" charset="-128"/>
                <a:ea typeface="HGPｺﾞｼｯｸE" panose="020B0900000000000000" pitchFamily="50" charset="-128"/>
              </a:rPr>
              <a:t>の注意点</a:t>
            </a:r>
            <a:endParaRPr kumimoji="1" lang="ja-JP" altLang="en-US" sz="2800" dirty="0">
              <a:solidFill>
                <a:schemeClr val="tx1">
                  <a:lumMod val="65000"/>
                  <a:lumOff val="35000"/>
                </a:schemeClr>
              </a:solidFill>
              <a:latin typeface="HGPｺﾞｼｯｸE" panose="020B0900000000000000" pitchFamily="50" charset="-128"/>
              <a:ea typeface="HGPｺﾞｼｯｸE" panose="020B0900000000000000" pitchFamily="50" charset="-128"/>
            </a:endParaRPr>
          </a:p>
        </p:txBody>
      </p:sp>
      <p:sp>
        <p:nvSpPr>
          <p:cNvPr id="8" name="テキスト ボックス 7"/>
          <p:cNvSpPr txBox="1"/>
          <p:nvPr/>
        </p:nvSpPr>
        <p:spPr>
          <a:xfrm>
            <a:off x="714822" y="4207130"/>
            <a:ext cx="15649128" cy="2677656"/>
          </a:xfrm>
          <a:prstGeom prst="rect">
            <a:avLst/>
          </a:prstGeom>
          <a:noFill/>
        </p:spPr>
        <p:txBody>
          <a:bodyPr wrap="square" rtlCol="0">
            <a:spAutoFit/>
          </a:bodyPr>
          <a:lstStyle/>
          <a:p>
            <a:r>
              <a:rPr lang="ja-JP" altLang="en-US" sz="900" dirty="0" smtClean="0">
                <a:latin typeface="HGPｺﾞｼｯｸE" panose="020B0900000000000000" pitchFamily="50" charset="-128"/>
                <a:ea typeface="HGPｺﾞｼｯｸE" panose="020B0900000000000000" pitchFamily="50" charset="-128"/>
              </a:rPr>
              <a:t>　　</a:t>
            </a:r>
            <a:endParaRPr lang="en-US" altLang="ja-JP" sz="900" dirty="0" smtClean="0">
              <a:latin typeface="HGPｺﾞｼｯｸE" panose="020B0900000000000000" pitchFamily="50" charset="-128"/>
              <a:ea typeface="HGPｺﾞｼｯｸE" panose="020B0900000000000000" pitchFamily="50" charset="-128"/>
            </a:endParaRPr>
          </a:p>
          <a:p>
            <a:r>
              <a:rPr kumimoji="1" lang="ja-JP" altLang="en-US" sz="1600" dirty="0" smtClean="0">
                <a:solidFill>
                  <a:schemeClr val="tx1">
                    <a:lumMod val="50000"/>
                    <a:lumOff val="50000"/>
                  </a:schemeClr>
                </a:solidFill>
                <a:latin typeface="HGPｺﾞｼｯｸE" panose="020B0900000000000000" pitchFamily="50" charset="-128"/>
                <a:ea typeface="HGPｺﾞｼｯｸE" panose="020B0900000000000000" pitchFamily="50" charset="-128"/>
              </a:rPr>
              <a:t>■</a:t>
            </a:r>
            <a:r>
              <a:rPr kumimoji="1" lang="en-US" altLang="ja-JP" sz="1600" dirty="0" smtClean="0">
                <a:latin typeface="HGPｺﾞｼｯｸE" panose="020B0900000000000000" pitchFamily="50" charset="-128"/>
                <a:ea typeface="HGPｺﾞｼｯｸE" panose="020B0900000000000000" pitchFamily="50" charset="-128"/>
              </a:rPr>
              <a:t> </a:t>
            </a:r>
            <a:r>
              <a:rPr kumimoji="1" lang="ja-JP" altLang="en-US" sz="1600" dirty="0" smtClean="0">
                <a:latin typeface="HGPｺﾞｼｯｸE" panose="020B0900000000000000" pitchFamily="50" charset="-128"/>
                <a:ea typeface="HGPｺﾞｼｯｸE" panose="020B0900000000000000" pitchFamily="50" charset="-128"/>
              </a:rPr>
              <a:t>ロゴやキャラクターなどの画像を使用する際には、パワーポイントテンプレート（当データ３ページ目）に入れ込んでいただくほか、</a:t>
            </a:r>
            <a:endParaRPr kumimoji="1" lang="en-US" altLang="ja-JP" sz="1600" dirty="0" smtClean="0">
              <a:latin typeface="HGPｺﾞｼｯｸE" panose="020B0900000000000000" pitchFamily="50" charset="-128"/>
              <a:ea typeface="HGPｺﾞｼｯｸE" panose="020B0900000000000000" pitchFamily="50" charset="-128"/>
            </a:endParaRPr>
          </a:p>
          <a:p>
            <a:r>
              <a:rPr lang="ja-JP" altLang="en-US" sz="1600" dirty="0">
                <a:latin typeface="HGPｺﾞｼｯｸE" panose="020B0900000000000000" pitchFamily="50" charset="-128"/>
                <a:ea typeface="HGPｺﾞｼｯｸE" panose="020B0900000000000000" pitchFamily="50" charset="-128"/>
              </a:rPr>
              <a:t>　</a:t>
            </a:r>
            <a:r>
              <a:rPr lang="ja-JP" altLang="en-US" sz="1600" dirty="0" smtClean="0">
                <a:latin typeface="HGPｺﾞｼｯｸE" panose="020B0900000000000000" pitchFamily="50" charset="-128"/>
                <a:ea typeface="HGPｺﾞｼｯｸE" panose="020B0900000000000000" pitchFamily="50" charset="-128"/>
              </a:rPr>
              <a:t>　</a:t>
            </a:r>
            <a:r>
              <a:rPr kumimoji="1" lang="ja-JP" altLang="en-US" sz="1600" dirty="0" smtClean="0">
                <a:latin typeface="HGPｺﾞｼｯｸE" panose="020B0900000000000000" pitchFamily="50" charset="-128"/>
                <a:ea typeface="HGPｺﾞｼｯｸE" panose="020B0900000000000000" pitchFamily="50" charset="-128"/>
              </a:rPr>
              <a:t>その画像データ</a:t>
            </a:r>
            <a:r>
              <a:rPr kumimoji="1" lang="ja-JP" altLang="en-US" sz="1200" dirty="0" smtClean="0">
                <a:latin typeface="HGPｺﾞｼｯｸE" panose="020B0900000000000000" pitchFamily="50" charset="-128"/>
                <a:ea typeface="HGPｺﾞｼｯｸE" panose="020B0900000000000000" pitchFamily="50" charset="-128"/>
              </a:rPr>
              <a:t>（できるだけ解像度が高いもの［３００ｐｐｉ以上推奨］）</a:t>
            </a:r>
            <a:r>
              <a:rPr kumimoji="1" lang="ja-JP" altLang="en-US" sz="1600" dirty="0" smtClean="0">
                <a:latin typeface="HGPｺﾞｼｯｸE" panose="020B0900000000000000" pitchFamily="50" charset="-128"/>
                <a:ea typeface="HGPｺﾞｼｯｸE" panose="020B0900000000000000" pitchFamily="50" charset="-128"/>
              </a:rPr>
              <a:t>を別途お送りください。</a:t>
            </a:r>
            <a:endParaRPr kumimoji="1" lang="en-US" altLang="ja-JP" sz="1600" dirty="0" smtClean="0">
              <a:latin typeface="HGPｺﾞｼｯｸE" panose="020B0900000000000000" pitchFamily="50" charset="-128"/>
              <a:ea typeface="HGPｺﾞｼｯｸE" panose="020B0900000000000000" pitchFamily="50" charset="-128"/>
            </a:endParaRPr>
          </a:p>
          <a:p>
            <a:r>
              <a:rPr lang="ja-JP" altLang="en-US" sz="1100" dirty="0" smtClean="0">
                <a:latin typeface="HGPｺﾞｼｯｸE" panose="020B0900000000000000" pitchFamily="50" charset="-128"/>
                <a:ea typeface="HGPｺﾞｼｯｸE" panose="020B0900000000000000" pitchFamily="50" charset="-128"/>
              </a:rPr>
              <a:t>　　</a:t>
            </a:r>
            <a:endParaRPr lang="en-US" altLang="ja-JP" sz="1100" dirty="0">
              <a:latin typeface="HGPｺﾞｼｯｸE" panose="020B0900000000000000" pitchFamily="50" charset="-128"/>
              <a:ea typeface="HGPｺﾞｼｯｸE" panose="020B0900000000000000" pitchFamily="50" charset="-128"/>
            </a:endParaRPr>
          </a:p>
          <a:p>
            <a:r>
              <a:rPr lang="ja-JP" altLang="en-US" sz="1600" dirty="0">
                <a:solidFill>
                  <a:schemeClr val="tx1">
                    <a:lumMod val="50000"/>
                    <a:lumOff val="50000"/>
                  </a:schemeClr>
                </a:solidFill>
                <a:latin typeface="HGPｺﾞｼｯｸE" panose="020B0900000000000000" pitchFamily="50" charset="-128"/>
                <a:ea typeface="HGPｺﾞｼｯｸE" panose="020B0900000000000000" pitchFamily="50" charset="-128"/>
              </a:rPr>
              <a:t>■</a:t>
            </a:r>
            <a:r>
              <a:rPr lang="en-US" altLang="ja-JP" sz="1600" dirty="0">
                <a:latin typeface="HGPｺﾞｼｯｸE" panose="020B0900000000000000" pitchFamily="50" charset="-128"/>
                <a:ea typeface="HGPｺﾞｼｯｸE" panose="020B0900000000000000" pitchFamily="50" charset="-128"/>
              </a:rPr>
              <a:t> </a:t>
            </a:r>
            <a:r>
              <a:rPr lang="ja-JP" altLang="en-US" sz="1600" dirty="0" smtClean="0">
                <a:latin typeface="HGPｺﾞｼｯｸE" panose="020B0900000000000000" pitchFamily="50" charset="-128"/>
                <a:ea typeface="HGPｺﾞｼｯｸE" panose="020B0900000000000000" pitchFamily="50" charset="-128"/>
              </a:rPr>
              <a:t>ロゴや</a:t>
            </a:r>
            <a:r>
              <a:rPr lang="ja-JP" altLang="en-US" sz="1600" dirty="0">
                <a:latin typeface="HGPｺﾞｼｯｸE" panose="020B0900000000000000" pitchFamily="50" charset="-128"/>
                <a:ea typeface="HGPｺﾞｼｯｸE" panose="020B0900000000000000" pitchFamily="50" charset="-128"/>
              </a:rPr>
              <a:t>キャラクターなど、色指定がある際にはＲＧＢやＣＭＹＫで色指定をいただくか</a:t>
            </a:r>
            <a:r>
              <a:rPr lang="ja-JP" altLang="en-US" sz="1600" dirty="0" smtClean="0">
                <a:latin typeface="HGPｺﾞｼｯｸE" panose="020B0900000000000000" pitchFamily="50" charset="-128"/>
                <a:ea typeface="HGPｺﾞｼｯｸE" panose="020B0900000000000000" pitchFamily="50" charset="-128"/>
              </a:rPr>
              <a:t>、レギュレーション</a:t>
            </a:r>
            <a:r>
              <a:rPr lang="ja-JP" altLang="en-US" sz="1600" dirty="0">
                <a:latin typeface="HGPｺﾞｼｯｸE" panose="020B0900000000000000" pitchFamily="50" charset="-128"/>
                <a:ea typeface="HGPｺﾞｼｯｸE" panose="020B0900000000000000" pitchFamily="50" charset="-128"/>
              </a:rPr>
              <a:t>（使用マニュアル）がある際にはこちらもお送り願います。</a:t>
            </a:r>
            <a:endParaRPr lang="en-US" altLang="ja-JP" sz="1600" dirty="0">
              <a:latin typeface="HGPｺﾞｼｯｸE" panose="020B0900000000000000" pitchFamily="50" charset="-128"/>
              <a:ea typeface="HGPｺﾞｼｯｸE" panose="020B0900000000000000" pitchFamily="50" charset="-128"/>
            </a:endParaRPr>
          </a:p>
          <a:p>
            <a:r>
              <a:rPr lang="ja-JP" altLang="en-US" sz="1200" dirty="0">
                <a:latin typeface="HGPｺﾞｼｯｸE" panose="020B0900000000000000" pitchFamily="50" charset="-128"/>
                <a:ea typeface="HGPｺﾞｼｯｸE" panose="020B0900000000000000" pitchFamily="50" charset="-128"/>
              </a:rPr>
              <a:t>　　</a:t>
            </a:r>
            <a:endParaRPr lang="en-US" altLang="ja-JP" sz="1200" dirty="0">
              <a:latin typeface="HGPｺﾞｼｯｸE" panose="020B0900000000000000" pitchFamily="50" charset="-128"/>
              <a:ea typeface="HGPｺﾞｼｯｸE" panose="020B0900000000000000" pitchFamily="50" charset="-128"/>
            </a:endParaRPr>
          </a:p>
          <a:p>
            <a:r>
              <a:rPr lang="ja-JP" altLang="en-US" sz="1600" dirty="0">
                <a:solidFill>
                  <a:schemeClr val="tx1">
                    <a:lumMod val="50000"/>
                    <a:lumOff val="50000"/>
                  </a:schemeClr>
                </a:solidFill>
                <a:latin typeface="HGPｺﾞｼｯｸE" panose="020B0900000000000000" pitchFamily="50" charset="-128"/>
                <a:ea typeface="HGPｺﾞｼｯｸE" panose="020B0900000000000000" pitchFamily="50" charset="-128"/>
              </a:rPr>
              <a:t>■</a:t>
            </a:r>
            <a:r>
              <a:rPr lang="en-US" altLang="ja-JP" sz="1600" dirty="0">
                <a:latin typeface="HGPｺﾞｼｯｸE" panose="020B0900000000000000" pitchFamily="50" charset="-128"/>
                <a:ea typeface="HGPｺﾞｼｯｸE" panose="020B0900000000000000" pitchFamily="50" charset="-128"/>
              </a:rPr>
              <a:t> </a:t>
            </a:r>
            <a:r>
              <a:rPr lang="ja-JP" altLang="en-US" sz="1600" dirty="0" smtClean="0">
                <a:latin typeface="HGPｺﾞｼｯｸE" panose="020B0900000000000000" pitchFamily="50" charset="-128"/>
                <a:ea typeface="HGPｺﾞｼｯｸE" panose="020B0900000000000000" pitchFamily="50" charset="-128"/>
              </a:rPr>
              <a:t>このデータは、「当シート」「デザインいただく際の注意点」「デザイン用テンプレート」の３ページで構成されていますが、</a:t>
            </a:r>
            <a:endParaRPr lang="en-US" altLang="ja-JP" sz="1600" dirty="0" smtClean="0">
              <a:latin typeface="HGPｺﾞｼｯｸE" panose="020B0900000000000000" pitchFamily="50" charset="-128"/>
              <a:ea typeface="HGPｺﾞｼｯｸE" panose="020B0900000000000000" pitchFamily="50" charset="-128"/>
            </a:endParaRPr>
          </a:p>
          <a:p>
            <a:r>
              <a:rPr kumimoji="1" lang="ja-JP" altLang="en-US" sz="1600" dirty="0">
                <a:latin typeface="HGPｺﾞｼｯｸE" panose="020B0900000000000000" pitchFamily="50" charset="-128"/>
                <a:ea typeface="HGPｺﾞｼｯｸE" panose="020B0900000000000000" pitchFamily="50" charset="-128"/>
              </a:rPr>
              <a:t>　</a:t>
            </a:r>
            <a:r>
              <a:rPr kumimoji="1" lang="ja-JP" altLang="en-US" sz="1600" dirty="0" smtClean="0">
                <a:latin typeface="HGPｺﾞｼｯｸE" panose="020B0900000000000000" pitchFamily="50" charset="-128"/>
                <a:ea typeface="HGPｺﾞｼｯｸE" panose="020B0900000000000000" pitchFamily="50" charset="-128"/>
              </a:rPr>
              <a:t>　お送りいただく際は、１ページ目</a:t>
            </a:r>
            <a:r>
              <a:rPr lang="ja-JP" altLang="en-US" sz="1600" dirty="0">
                <a:latin typeface="HGPｺﾞｼｯｸE" panose="020B0900000000000000" pitchFamily="50" charset="-128"/>
                <a:ea typeface="HGPｺﾞｼｯｸE" panose="020B0900000000000000" pitchFamily="50" charset="-128"/>
              </a:rPr>
              <a:t>「</a:t>
            </a:r>
            <a:r>
              <a:rPr lang="ja-JP" altLang="en-US" sz="1600" dirty="0" smtClean="0">
                <a:latin typeface="HGPｺﾞｼｯｸE" panose="020B0900000000000000" pitchFamily="50" charset="-128"/>
                <a:ea typeface="HGPｺﾞｼｯｸE" panose="020B0900000000000000" pitchFamily="50" charset="-128"/>
              </a:rPr>
              <a:t>当シート」</a:t>
            </a:r>
            <a:r>
              <a:rPr kumimoji="1" lang="ja-JP" altLang="en-US" sz="1600" dirty="0" smtClean="0">
                <a:latin typeface="HGPｺﾞｼｯｸE" panose="020B0900000000000000" pitchFamily="50" charset="-128"/>
                <a:ea typeface="HGPｺﾞｼｯｸE" panose="020B0900000000000000" pitchFamily="50" charset="-128"/>
              </a:rPr>
              <a:t>と２ページ目</a:t>
            </a:r>
            <a:r>
              <a:rPr lang="ja-JP" altLang="en-US" sz="1600" dirty="0">
                <a:latin typeface="HGPｺﾞｼｯｸE" panose="020B0900000000000000" pitchFamily="50" charset="-128"/>
                <a:ea typeface="HGPｺﾞｼｯｸE" panose="020B0900000000000000" pitchFamily="50" charset="-128"/>
              </a:rPr>
              <a:t>「デザインいただく際の注意点」</a:t>
            </a:r>
            <a:r>
              <a:rPr kumimoji="1" lang="ja-JP" altLang="en-US" sz="1600" dirty="0" smtClean="0">
                <a:latin typeface="HGPｺﾞｼｯｸE" panose="020B0900000000000000" pitchFamily="50" charset="-128"/>
                <a:ea typeface="HGPｺﾞｼｯｸE" panose="020B0900000000000000" pitchFamily="50" charset="-128"/>
              </a:rPr>
              <a:t>は削除いただいても構いません。</a:t>
            </a:r>
            <a:endParaRPr kumimoji="1" lang="en-US" altLang="ja-JP" sz="1600" dirty="0" smtClean="0">
              <a:latin typeface="HGPｺﾞｼｯｸE" panose="020B0900000000000000" pitchFamily="50" charset="-128"/>
              <a:ea typeface="HGPｺﾞｼｯｸE" panose="020B0900000000000000" pitchFamily="50" charset="-128"/>
            </a:endParaRPr>
          </a:p>
          <a:p>
            <a:r>
              <a:rPr lang="ja-JP" altLang="en-US" sz="1200" dirty="0" smtClean="0">
                <a:latin typeface="HGPｺﾞｼｯｸE" panose="020B0900000000000000" pitchFamily="50" charset="-128"/>
                <a:ea typeface="HGPｺﾞｼｯｸE" panose="020B0900000000000000" pitchFamily="50" charset="-128"/>
              </a:rPr>
              <a:t>　　</a:t>
            </a:r>
            <a:endParaRPr lang="en-US" altLang="ja-JP" sz="1200" dirty="0">
              <a:latin typeface="HGPｺﾞｼｯｸE" panose="020B0900000000000000" pitchFamily="50" charset="-128"/>
              <a:ea typeface="HGPｺﾞｼｯｸE" panose="020B0900000000000000" pitchFamily="50" charset="-128"/>
            </a:endParaRPr>
          </a:p>
          <a:p>
            <a:r>
              <a:rPr lang="ja-JP" altLang="en-US" sz="1600" dirty="0">
                <a:solidFill>
                  <a:schemeClr val="tx1">
                    <a:lumMod val="50000"/>
                    <a:lumOff val="50000"/>
                  </a:schemeClr>
                </a:solidFill>
                <a:latin typeface="HGPｺﾞｼｯｸE" panose="020B0900000000000000" pitchFamily="50" charset="-128"/>
                <a:ea typeface="HGPｺﾞｼｯｸE" panose="020B0900000000000000" pitchFamily="50" charset="-128"/>
              </a:rPr>
              <a:t>■</a:t>
            </a:r>
            <a:r>
              <a:rPr lang="en-US" altLang="ja-JP" sz="1600" dirty="0">
                <a:latin typeface="HGPｺﾞｼｯｸE" panose="020B0900000000000000" pitchFamily="50" charset="-128"/>
                <a:ea typeface="HGPｺﾞｼｯｸE" panose="020B0900000000000000" pitchFamily="50" charset="-128"/>
              </a:rPr>
              <a:t> </a:t>
            </a:r>
            <a:r>
              <a:rPr lang="ja-JP" altLang="en-US" sz="1600" dirty="0" smtClean="0">
                <a:latin typeface="HGPｺﾞｼｯｸE" panose="020B0900000000000000" pitchFamily="50" charset="-128"/>
                <a:ea typeface="HGPｺﾞｼｯｸE" panose="020B0900000000000000" pitchFamily="50" charset="-128"/>
              </a:rPr>
              <a:t>データの確認用に、パワーポイント</a:t>
            </a:r>
            <a:r>
              <a:rPr lang="ja-JP" altLang="en-US" sz="1600" dirty="0">
                <a:latin typeface="HGPｺﾞｼｯｸE" panose="020B0900000000000000" pitchFamily="50" charset="-128"/>
                <a:ea typeface="HGPｺﾞｼｯｸE" panose="020B0900000000000000" pitchFamily="50" charset="-128"/>
              </a:rPr>
              <a:t>の</a:t>
            </a:r>
            <a:r>
              <a:rPr lang="ja-JP" altLang="en-US" sz="1600" dirty="0" smtClean="0">
                <a:latin typeface="HGPｺﾞｼｯｸE" panose="020B0900000000000000" pitchFamily="50" charset="-128"/>
                <a:ea typeface="HGPｺﾞｼｯｸE" panose="020B0900000000000000" pitchFamily="50" charset="-128"/>
              </a:rPr>
              <a:t>デザインテンプレートをＰＤＦ化したもの（「用紙に合わせて拡大</a:t>
            </a:r>
            <a:r>
              <a:rPr lang="en-US" altLang="ja-JP" sz="1600" dirty="0" smtClean="0">
                <a:latin typeface="HGPｺﾞｼｯｸE" panose="020B0900000000000000" pitchFamily="50" charset="-128"/>
                <a:ea typeface="HGPｺﾞｼｯｸE" panose="020B0900000000000000" pitchFamily="50" charset="-128"/>
              </a:rPr>
              <a:t>/</a:t>
            </a:r>
            <a:r>
              <a:rPr lang="ja-JP" altLang="en-US" sz="1600" dirty="0" smtClean="0">
                <a:latin typeface="HGPｺﾞｼｯｸE" panose="020B0900000000000000" pitchFamily="50" charset="-128"/>
                <a:ea typeface="HGPｺﾞｼｯｸE" panose="020B0900000000000000" pitchFamily="50" charset="-128"/>
              </a:rPr>
              <a:t>縮小」にチェック）も合わせてご用意願います。</a:t>
            </a:r>
            <a:endParaRPr lang="en-US" altLang="ja-JP" sz="1600" dirty="0" smtClean="0">
              <a:latin typeface="HGPｺﾞｼｯｸE" panose="020B0900000000000000" pitchFamily="50" charset="-128"/>
              <a:ea typeface="HGPｺﾞｼｯｸE" panose="020B0900000000000000" pitchFamily="50" charset="-128"/>
            </a:endParaRPr>
          </a:p>
          <a:p>
            <a:r>
              <a:rPr lang="ja-JP" altLang="en-US" sz="1200" dirty="0">
                <a:latin typeface="HGPｺﾞｼｯｸE" panose="020B0900000000000000" pitchFamily="50" charset="-128"/>
                <a:ea typeface="HGPｺﾞｼｯｸE" panose="020B0900000000000000" pitchFamily="50" charset="-128"/>
              </a:rPr>
              <a:t>　　</a:t>
            </a:r>
            <a:endParaRPr lang="en-US" altLang="ja-JP" sz="1200" dirty="0">
              <a:latin typeface="HGPｺﾞｼｯｸE" panose="020B0900000000000000" pitchFamily="50" charset="-128"/>
              <a:ea typeface="HGPｺﾞｼｯｸE" panose="020B0900000000000000" pitchFamily="50" charset="-128"/>
            </a:endParaRPr>
          </a:p>
          <a:p>
            <a:r>
              <a:rPr lang="ja-JP" altLang="en-US" sz="1600" dirty="0">
                <a:solidFill>
                  <a:schemeClr val="tx1">
                    <a:lumMod val="50000"/>
                    <a:lumOff val="50000"/>
                  </a:schemeClr>
                </a:solidFill>
                <a:latin typeface="HGPｺﾞｼｯｸE" panose="020B0900000000000000" pitchFamily="50" charset="-128"/>
                <a:ea typeface="HGPｺﾞｼｯｸE" panose="020B0900000000000000" pitchFamily="50" charset="-128"/>
              </a:rPr>
              <a:t>■</a:t>
            </a:r>
            <a:r>
              <a:rPr lang="en-US" altLang="ja-JP" sz="1600" dirty="0">
                <a:latin typeface="HGPｺﾞｼｯｸE" panose="020B0900000000000000" pitchFamily="50" charset="-128"/>
                <a:ea typeface="HGPｺﾞｼｯｸE" panose="020B0900000000000000" pitchFamily="50" charset="-128"/>
              </a:rPr>
              <a:t> </a:t>
            </a:r>
            <a:r>
              <a:rPr lang="ja-JP" altLang="en-US" sz="1600" dirty="0" smtClean="0">
                <a:latin typeface="HGPｺﾞｼｯｸE" panose="020B0900000000000000" pitchFamily="50" charset="-128"/>
                <a:ea typeface="HGPｺﾞｼｯｸE" panose="020B0900000000000000" pitchFamily="50" charset="-128"/>
              </a:rPr>
              <a:t>お送りいただく際には、一つのフォルダにまとめていただき、ｚｉｐ圧縮フォルダにしてください。</a:t>
            </a:r>
            <a:endParaRPr lang="en-US" altLang="ja-JP" sz="1600" dirty="0">
              <a:latin typeface="HGPｺﾞｼｯｸE" panose="020B0900000000000000" pitchFamily="50" charset="-128"/>
              <a:ea typeface="HGPｺﾞｼｯｸE" panose="020B0900000000000000" pitchFamily="50" charset="-128"/>
            </a:endParaRPr>
          </a:p>
        </p:txBody>
      </p:sp>
      <p:cxnSp>
        <p:nvCxnSpPr>
          <p:cNvPr id="9" name="直線コネクタ 8"/>
          <p:cNvCxnSpPr/>
          <p:nvPr/>
        </p:nvCxnSpPr>
        <p:spPr>
          <a:xfrm>
            <a:off x="508000" y="1449272"/>
            <a:ext cx="158242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テキスト ボックス 9"/>
          <p:cNvSpPr txBox="1"/>
          <p:nvPr/>
        </p:nvSpPr>
        <p:spPr>
          <a:xfrm>
            <a:off x="482600" y="966672"/>
            <a:ext cx="6712466" cy="523220"/>
          </a:xfrm>
          <a:prstGeom prst="rect">
            <a:avLst/>
          </a:prstGeom>
          <a:noFill/>
        </p:spPr>
        <p:txBody>
          <a:bodyPr wrap="square" rtlCol="0">
            <a:spAutoFit/>
          </a:bodyPr>
          <a:lstStyle/>
          <a:p>
            <a:r>
              <a:rPr kumimoji="1" lang="ja-JP" altLang="en-US" sz="2800" dirty="0" smtClean="0">
                <a:solidFill>
                  <a:schemeClr val="tx1">
                    <a:lumMod val="65000"/>
                    <a:lumOff val="35000"/>
                  </a:schemeClr>
                </a:solidFill>
                <a:latin typeface="HGPｺﾞｼｯｸE" panose="020B0900000000000000" pitchFamily="50" charset="-128"/>
                <a:ea typeface="HGPｺﾞｼｯｸE" panose="020B0900000000000000" pitchFamily="50" charset="-128"/>
              </a:rPr>
              <a:t>１</a:t>
            </a:r>
            <a:r>
              <a:rPr kumimoji="1" lang="en-US" altLang="ja-JP" sz="2800" dirty="0" smtClean="0">
                <a:solidFill>
                  <a:schemeClr val="tx1">
                    <a:lumMod val="65000"/>
                    <a:lumOff val="35000"/>
                  </a:schemeClr>
                </a:solidFill>
                <a:latin typeface="HGPｺﾞｼｯｸE" panose="020B0900000000000000" pitchFamily="50" charset="-128"/>
                <a:ea typeface="HGPｺﾞｼｯｸE" panose="020B0900000000000000" pitchFamily="50" charset="-128"/>
              </a:rPr>
              <a:t>. </a:t>
            </a:r>
            <a:r>
              <a:rPr kumimoji="1" lang="ja-JP" altLang="en-US" sz="2800" dirty="0" smtClean="0">
                <a:solidFill>
                  <a:schemeClr val="tx1">
                    <a:lumMod val="65000"/>
                    <a:lumOff val="35000"/>
                  </a:schemeClr>
                </a:solidFill>
                <a:latin typeface="HGPｺﾞｼｯｸE" panose="020B0900000000000000" pitchFamily="50" charset="-128"/>
                <a:ea typeface="HGPｺﾞｼｯｸE" panose="020B0900000000000000" pitchFamily="50" charset="-128"/>
              </a:rPr>
              <a:t>デザイン作成・保存時の注意点</a:t>
            </a:r>
            <a:endParaRPr kumimoji="1" lang="ja-JP" altLang="en-US" sz="2800" dirty="0">
              <a:solidFill>
                <a:schemeClr val="tx1">
                  <a:lumMod val="65000"/>
                  <a:lumOff val="35000"/>
                </a:schemeClr>
              </a:solidFill>
              <a:latin typeface="HGPｺﾞｼｯｸE" panose="020B0900000000000000" pitchFamily="50" charset="-128"/>
              <a:ea typeface="HGPｺﾞｼｯｸE" panose="020B0900000000000000" pitchFamily="50" charset="-128"/>
            </a:endParaRPr>
          </a:p>
        </p:txBody>
      </p:sp>
      <p:sp>
        <p:nvSpPr>
          <p:cNvPr id="11" name="テキスト ボックス 10"/>
          <p:cNvSpPr txBox="1"/>
          <p:nvPr/>
        </p:nvSpPr>
        <p:spPr>
          <a:xfrm>
            <a:off x="714823" y="1576272"/>
            <a:ext cx="14994100" cy="1846659"/>
          </a:xfrm>
          <a:prstGeom prst="rect">
            <a:avLst/>
          </a:prstGeom>
          <a:noFill/>
        </p:spPr>
        <p:txBody>
          <a:bodyPr wrap="square" rtlCol="0">
            <a:spAutoFit/>
          </a:bodyPr>
          <a:lstStyle/>
          <a:p>
            <a:r>
              <a:rPr kumimoji="1" lang="ja-JP" altLang="en-US" sz="1600" dirty="0" smtClean="0">
                <a:solidFill>
                  <a:schemeClr val="tx1">
                    <a:lumMod val="50000"/>
                    <a:lumOff val="50000"/>
                  </a:schemeClr>
                </a:solidFill>
                <a:latin typeface="HGPｺﾞｼｯｸE" panose="020B0900000000000000" pitchFamily="50" charset="-128"/>
                <a:ea typeface="HGPｺﾞｼｯｸE" panose="020B0900000000000000" pitchFamily="50" charset="-128"/>
              </a:rPr>
              <a:t>■</a:t>
            </a:r>
            <a:r>
              <a:rPr kumimoji="1" lang="en-US" altLang="ja-JP" sz="1600" dirty="0" smtClean="0">
                <a:latin typeface="HGPｺﾞｼｯｸE" panose="020B0900000000000000" pitchFamily="50" charset="-128"/>
                <a:ea typeface="HGPｺﾞｼｯｸE" panose="020B0900000000000000" pitchFamily="50" charset="-128"/>
              </a:rPr>
              <a:t> </a:t>
            </a:r>
            <a:r>
              <a:rPr lang="ja-JP" altLang="en-US" sz="1600" dirty="0" smtClean="0">
                <a:latin typeface="HGPｺﾞｼｯｸE" panose="020B0900000000000000" pitchFamily="50" charset="-128"/>
                <a:ea typeface="HGPｺﾞｼｯｸE" panose="020B0900000000000000" pitchFamily="50" charset="-128"/>
              </a:rPr>
              <a:t>ロゴ</a:t>
            </a:r>
            <a:r>
              <a:rPr lang="ja-JP" altLang="en-US" sz="1600" dirty="0">
                <a:latin typeface="HGPｺﾞｼｯｸE" panose="020B0900000000000000" pitchFamily="50" charset="-128"/>
                <a:ea typeface="HGPｺﾞｼｯｸE" panose="020B0900000000000000" pitchFamily="50" charset="-128"/>
              </a:rPr>
              <a:t>やキャラクターなどの画像を貼り付ける場合は、解像度の高い画像を使用ください。</a:t>
            </a:r>
            <a:endParaRPr lang="en-US" altLang="ja-JP" sz="1600" dirty="0">
              <a:latin typeface="HGPｺﾞｼｯｸE" panose="020B0900000000000000" pitchFamily="50" charset="-128"/>
              <a:ea typeface="HGPｺﾞｼｯｸE" panose="020B0900000000000000" pitchFamily="50" charset="-128"/>
            </a:endParaRPr>
          </a:p>
          <a:p>
            <a:r>
              <a:rPr lang="ja-JP" altLang="en-US" sz="1200" dirty="0" smtClean="0">
                <a:latin typeface="HGPｺﾞｼｯｸE" panose="020B0900000000000000" pitchFamily="50" charset="-128"/>
                <a:ea typeface="HGPｺﾞｼｯｸE" panose="020B0900000000000000" pitchFamily="50" charset="-128"/>
              </a:rPr>
              <a:t>　　</a:t>
            </a:r>
            <a:endParaRPr lang="en-US" altLang="ja-JP" sz="1200" dirty="0">
              <a:latin typeface="HGPｺﾞｼｯｸE" panose="020B0900000000000000" pitchFamily="50" charset="-128"/>
              <a:ea typeface="HGPｺﾞｼｯｸE" panose="020B0900000000000000" pitchFamily="50" charset="-128"/>
            </a:endParaRPr>
          </a:p>
          <a:p>
            <a:r>
              <a:rPr lang="ja-JP" altLang="en-US" sz="1600" dirty="0">
                <a:solidFill>
                  <a:schemeClr val="tx1">
                    <a:lumMod val="50000"/>
                    <a:lumOff val="50000"/>
                  </a:schemeClr>
                </a:solidFill>
                <a:latin typeface="HGPｺﾞｼｯｸE" panose="020B0900000000000000" pitchFamily="50" charset="-128"/>
                <a:ea typeface="HGPｺﾞｼｯｸE" panose="020B0900000000000000" pitchFamily="50" charset="-128"/>
              </a:rPr>
              <a:t>■</a:t>
            </a:r>
            <a:r>
              <a:rPr lang="en-US" altLang="ja-JP" sz="1600" dirty="0">
                <a:latin typeface="HGPｺﾞｼｯｸE" panose="020B0900000000000000" pitchFamily="50" charset="-128"/>
                <a:ea typeface="HGPｺﾞｼｯｸE" panose="020B0900000000000000" pitchFamily="50" charset="-128"/>
              </a:rPr>
              <a:t> </a:t>
            </a:r>
            <a:r>
              <a:rPr lang="ja-JP" altLang="en-US" sz="1600" dirty="0" smtClean="0">
                <a:latin typeface="HGPｺﾞｼｯｸE" panose="020B0900000000000000" pitchFamily="50" charset="-128"/>
                <a:ea typeface="HGPｺﾞｼｯｸE" panose="020B0900000000000000" pitchFamily="50" charset="-128"/>
              </a:rPr>
              <a:t>使用いただいているフォントのフォント名を記載願いします。ご指定のフォントがない場合は、類似フォントでのご対応となります。</a:t>
            </a:r>
            <a:r>
              <a:rPr lang="en-US" altLang="ja-JP" sz="1400" dirty="0" smtClean="0">
                <a:latin typeface="HGPｺﾞｼｯｸE" panose="020B0900000000000000" pitchFamily="50" charset="-128"/>
                <a:ea typeface="HGPｺﾞｼｯｸE" panose="020B0900000000000000" pitchFamily="50" charset="-128"/>
              </a:rPr>
              <a:t/>
            </a:r>
            <a:br>
              <a:rPr lang="en-US" altLang="ja-JP" sz="1400" dirty="0" smtClean="0">
                <a:latin typeface="HGPｺﾞｼｯｸE" panose="020B0900000000000000" pitchFamily="50" charset="-128"/>
                <a:ea typeface="HGPｺﾞｼｯｸE" panose="020B0900000000000000" pitchFamily="50" charset="-128"/>
              </a:rPr>
            </a:br>
            <a:r>
              <a:rPr lang="ja-JP" altLang="en-US" sz="1400" dirty="0" smtClean="0">
                <a:latin typeface="HGPｺﾞｼｯｸE" panose="020B0900000000000000" pitchFamily="50" charset="-128"/>
                <a:ea typeface="HGPｺﾞｼｯｸE" panose="020B0900000000000000" pitchFamily="50" charset="-128"/>
              </a:rPr>
              <a:t>　　（ファイル名の記載は、デザインテンプレートにコメントを入れていただくか、データをお送りいただく際のメールなどにお願いします）</a:t>
            </a:r>
            <a:endParaRPr lang="en-US" altLang="ja-JP" sz="1600" dirty="0">
              <a:latin typeface="HGPｺﾞｼｯｸE" panose="020B0900000000000000" pitchFamily="50" charset="-128"/>
              <a:ea typeface="HGPｺﾞｼｯｸE" panose="020B0900000000000000" pitchFamily="50" charset="-128"/>
            </a:endParaRPr>
          </a:p>
          <a:p>
            <a:r>
              <a:rPr lang="ja-JP" altLang="en-US" sz="1200" dirty="0">
                <a:latin typeface="HGPｺﾞｼｯｸE" panose="020B0900000000000000" pitchFamily="50" charset="-128"/>
                <a:ea typeface="HGPｺﾞｼｯｸE" panose="020B0900000000000000" pitchFamily="50" charset="-128"/>
              </a:rPr>
              <a:t>　　</a:t>
            </a:r>
            <a:endParaRPr lang="en-US" altLang="ja-JP" sz="1200" dirty="0">
              <a:latin typeface="HGPｺﾞｼｯｸE" panose="020B0900000000000000" pitchFamily="50" charset="-128"/>
              <a:ea typeface="HGPｺﾞｼｯｸE" panose="020B0900000000000000" pitchFamily="50" charset="-128"/>
            </a:endParaRPr>
          </a:p>
          <a:p>
            <a:r>
              <a:rPr lang="ja-JP" altLang="en-US" sz="1600" dirty="0">
                <a:solidFill>
                  <a:schemeClr val="tx1">
                    <a:lumMod val="50000"/>
                    <a:lumOff val="50000"/>
                  </a:schemeClr>
                </a:solidFill>
                <a:latin typeface="HGPｺﾞｼｯｸE" panose="020B0900000000000000" pitchFamily="50" charset="-128"/>
                <a:ea typeface="HGPｺﾞｼｯｸE" panose="020B0900000000000000" pitchFamily="50" charset="-128"/>
              </a:rPr>
              <a:t>■</a:t>
            </a:r>
            <a:r>
              <a:rPr lang="en-US" altLang="ja-JP" sz="1600" dirty="0">
                <a:latin typeface="HGPｺﾞｼｯｸE" panose="020B0900000000000000" pitchFamily="50" charset="-128"/>
                <a:ea typeface="HGPｺﾞｼｯｸE" panose="020B0900000000000000" pitchFamily="50" charset="-128"/>
              </a:rPr>
              <a:t> </a:t>
            </a:r>
            <a:r>
              <a:rPr lang="ja-JP" altLang="en-US" sz="1600" dirty="0" smtClean="0">
                <a:latin typeface="HGPｺﾞｼｯｸE" panose="020B0900000000000000" pitchFamily="50" charset="-128"/>
                <a:ea typeface="HGPｺﾞｼｯｸE" panose="020B0900000000000000" pitchFamily="50" charset="-128"/>
              </a:rPr>
              <a:t>紙の色によって表現される色が変わります。色再現性を優先される場合は、「ホワイト」の紙を推奨します。</a:t>
            </a:r>
            <a:endParaRPr lang="en-US" altLang="ja-JP" sz="1600" dirty="0" smtClean="0">
              <a:latin typeface="HGPｺﾞｼｯｸE" panose="020B0900000000000000" pitchFamily="50" charset="-128"/>
              <a:ea typeface="HGPｺﾞｼｯｸE" panose="020B0900000000000000" pitchFamily="50" charset="-128"/>
            </a:endParaRPr>
          </a:p>
          <a:p>
            <a:r>
              <a:rPr lang="ja-JP" altLang="en-US" sz="1200" dirty="0">
                <a:latin typeface="HGPｺﾞｼｯｸE" panose="020B0900000000000000" pitchFamily="50" charset="-128"/>
                <a:ea typeface="HGPｺﾞｼｯｸE" panose="020B0900000000000000" pitchFamily="50" charset="-128"/>
              </a:rPr>
              <a:t>　　</a:t>
            </a:r>
            <a:endParaRPr lang="en-US" altLang="ja-JP" sz="1200" dirty="0">
              <a:latin typeface="HGPｺﾞｼｯｸE" panose="020B0900000000000000" pitchFamily="50" charset="-128"/>
              <a:ea typeface="HGPｺﾞｼｯｸE" panose="020B0900000000000000" pitchFamily="50" charset="-128"/>
            </a:endParaRPr>
          </a:p>
          <a:p>
            <a:r>
              <a:rPr lang="ja-JP" altLang="en-US" sz="1600" dirty="0">
                <a:solidFill>
                  <a:schemeClr val="tx1">
                    <a:lumMod val="50000"/>
                    <a:lumOff val="50000"/>
                  </a:schemeClr>
                </a:solidFill>
                <a:latin typeface="HGPｺﾞｼｯｸE" panose="020B0900000000000000" pitchFamily="50" charset="-128"/>
                <a:ea typeface="HGPｺﾞｼｯｸE" panose="020B0900000000000000" pitchFamily="50" charset="-128"/>
              </a:rPr>
              <a:t>■</a:t>
            </a:r>
            <a:r>
              <a:rPr lang="en-US" altLang="ja-JP" sz="1600" dirty="0">
                <a:latin typeface="HGPｺﾞｼｯｸE" panose="020B0900000000000000" pitchFamily="50" charset="-128"/>
                <a:ea typeface="HGPｺﾞｼｯｸE" panose="020B0900000000000000" pitchFamily="50" charset="-128"/>
              </a:rPr>
              <a:t> </a:t>
            </a:r>
            <a:r>
              <a:rPr lang="ja-JP" altLang="en-US" sz="1600" dirty="0" smtClean="0">
                <a:latin typeface="HGPｺﾞｼｯｸE" panose="020B0900000000000000" pitchFamily="50" charset="-128"/>
                <a:ea typeface="HGPｺﾞｼｯｸE" panose="020B0900000000000000" pitchFamily="50" charset="-128"/>
              </a:rPr>
              <a:t>Ｍａｃで作られた</a:t>
            </a:r>
            <a:r>
              <a:rPr lang="ja-JP" altLang="en-US" sz="1600" dirty="0">
                <a:latin typeface="HGPｺﾞｼｯｸE" panose="020B0900000000000000" pitchFamily="50" charset="-128"/>
                <a:ea typeface="HGPｺﾞｼｯｸE" panose="020B0900000000000000" pitchFamily="50" charset="-128"/>
              </a:rPr>
              <a:t>データは、ファイル名・フォルダ名を半角英数文字にして下さい。</a:t>
            </a:r>
            <a:endParaRPr kumimoji="1" lang="ja-JP" altLang="en-US" sz="1600" dirty="0">
              <a:latin typeface="HGPｺﾞｼｯｸE" panose="020B0900000000000000" pitchFamily="50" charset="-128"/>
              <a:ea typeface="HGPｺﾞｼｯｸE" panose="020B0900000000000000" pitchFamily="50" charset="-128"/>
            </a:endParaRPr>
          </a:p>
        </p:txBody>
      </p:sp>
      <p:sp>
        <p:nvSpPr>
          <p:cNvPr id="12" name="正方形/長方形 11"/>
          <p:cNvSpPr/>
          <p:nvPr/>
        </p:nvSpPr>
        <p:spPr>
          <a:xfrm>
            <a:off x="723900" y="7098821"/>
            <a:ext cx="15335250" cy="1605298"/>
          </a:xfrm>
          <a:prstGeom prst="rect">
            <a:avLst/>
          </a:prstGeom>
          <a:solidFill>
            <a:srgbClr val="FFFFCC"/>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p:cNvSpPr/>
          <p:nvPr/>
        </p:nvSpPr>
        <p:spPr>
          <a:xfrm>
            <a:off x="738413" y="7098821"/>
            <a:ext cx="1071337" cy="1576269"/>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800" dirty="0" smtClean="0">
                <a:latin typeface="HGPｺﾞｼｯｸE" panose="020B0900000000000000" pitchFamily="50" charset="-128"/>
                <a:ea typeface="HGPｺﾞｼｯｸE" panose="020B0900000000000000" pitchFamily="50" charset="-128"/>
              </a:rPr>
              <a:t>ご送付</a:t>
            </a:r>
            <a:endParaRPr lang="en-US" altLang="ja-JP" sz="1800" dirty="0" smtClean="0">
              <a:latin typeface="HGPｺﾞｼｯｸE" panose="020B0900000000000000" pitchFamily="50" charset="-128"/>
              <a:ea typeface="HGPｺﾞｼｯｸE" panose="020B0900000000000000" pitchFamily="50" charset="-128"/>
            </a:endParaRPr>
          </a:p>
          <a:p>
            <a:pPr algn="ctr"/>
            <a:r>
              <a:rPr lang="ja-JP" altLang="en-US" sz="1800" dirty="0" smtClean="0">
                <a:latin typeface="HGPｺﾞｼｯｸE" panose="020B0900000000000000" pitchFamily="50" charset="-128"/>
                <a:ea typeface="HGPｺﾞｼｯｸE" panose="020B0900000000000000" pitchFamily="50" charset="-128"/>
              </a:rPr>
              <a:t>データ</a:t>
            </a:r>
            <a:endParaRPr kumimoji="1" lang="ja-JP" altLang="en-US" sz="1800" dirty="0">
              <a:latin typeface="HGPｺﾞｼｯｸE" panose="020B0900000000000000" pitchFamily="50" charset="-128"/>
              <a:ea typeface="HGPｺﾞｼｯｸE" panose="020B0900000000000000" pitchFamily="50" charset="-128"/>
            </a:endParaRPr>
          </a:p>
        </p:txBody>
      </p:sp>
      <p:cxnSp>
        <p:nvCxnSpPr>
          <p:cNvPr id="14" name="直線コネクタ 13"/>
          <p:cNvCxnSpPr/>
          <p:nvPr/>
        </p:nvCxnSpPr>
        <p:spPr>
          <a:xfrm>
            <a:off x="508000" y="9717462"/>
            <a:ext cx="158242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テキスト ボックス 14"/>
          <p:cNvSpPr txBox="1"/>
          <p:nvPr/>
        </p:nvSpPr>
        <p:spPr>
          <a:xfrm>
            <a:off x="482600" y="9211416"/>
            <a:ext cx="7023100" cy="523220"/>
          </a:xfrm>
          <a:prstGeom prst="rect">
            <a:avLst/>
          </a:prstGeom>
          <a:noFill/>
        </p:spPr>
        <p:txBody>
          <a:bodyPr wrap="square" rtlCol="0">
            <a:spAutoFit/>
          </a:bodyPr>
          <a:lstStyle/>
          <a:p>
            <a:r>
              <a:rPr lang="ja-JP" altLang="en-US" sz="2800" dirty="0">
                <a:solidFill>
                  <a:schemeClr val="tx1">
                    <a:lumMod val="65000"/>
                    <a:lumOff val="35000"/>
                  </a:schemeClr>
                </a:solidFill>
                <a:latin typeface="HGPｺﾞｼｯｸE" panose="020B0900000000000000" pitchFamily="50" charset="-128"/>
                <a:ea typeface="HGPｺﾞｼｯｸE" panose="020B0900000000000000" pitchFamily="50" charset="-128"/>
              </a:rPr>
              <a:t>３</a:t>
            </a:r>
            <a:r>
              <a:rPr kumimoji="1" lang="en-US" altLang="ja-JP" sz="2800" dirty="0" smtClean="0">
                <a:solidFill>
                  <a:schemeClr val="tx1">
                    <a:lumMod val="65000"/>
                    <a:lumOff val="35000"/>
                  </a:schemeClr>
                </a:solidFill>
                <a:latin typeface="HGPｺﾞｼｯｸE" panose="020B0900000000000000" pitchFamily="50" charset="-128"/>
                <a:ea typeface="HGPｺﾞｼｯｸE" panose="020B0900000000000000" pitchFamily="50" charset="-128"/>
              </a:rPr>
              <a:t>. </a:t>
            </a:r>
            <a:r>
              <a:rPr kumimoji="1" lang="ja-JP" altLang="en-US" sz="2800" dirty="0" smtClean="0">
                <a:solidFill>
                  <a:schemeClr val="tx1">
                    <a:lumMod val="65000"/>
                    <a:lumOff val="35000"/>
                  </a:schemeClr>
                </a:solidFill>
                <a:latin typeface="HGPｺﾞｼｯｸE" panose="020B0900000000000000" pitchFamily="50" charset="-128"/>
                <a:ea typeface="HGPｺﾞｼｯｸE" panose="020B0900000000000000" pitchFamily="50" charset="-128"/>
              </a:rPr>
              <a:t>データ入稿後の流れとその他の</a:t>
            </a:r>
            <a:r>
              <a:rPr lang="ja-JP" altLang="en-US" sz="2800" dirty="0" smtClean="0">
                <a:solidFill>
                  <a:schemeClr val="tx1">
                    <a:lumMod val="65000"/>
                    <a:lumOff val="35000"/>
                  </a:schemeClr>
                </a:solidFill>
                <a:latin typeface="HGPｺﾞｼｯｸE" panose="020B0900000000000000" pitchFamily="50" charset="-128"/>
                <a:ea typeface="HGPｺﾞｼｯｸE" panose="020B0900000000000000" pitchFamily="50" charset="-128"/>
              </a:rPr>
              <a:t>注意点</a:t>
            </a:r>
            <a:endParaRPr kumimoji="1" lang="ja-JP" altLang="en-US" sz="2800" dirty="0">
              <a:solidFill>
                <a:schemeClr val="tx1">
                  <a:lumMod val="65000"/>
                  <a:lumOff val="35000"/>
                </a:schemeClr>
              </a:solidFill>
              <a:latin typeface="HGPｺﾞｼｯｸE" panose="020B0900000000000000" pitchFamily="50" charset="-128"/>
              <a:ea typeface="HGPｺﾞｼｯｸE" panose="020B0900000000000000" pitchFamily="50" charset="-128"/>
            </a:endParaRPr>
          </a:p>
        </p:txBody>
      </p:sp>
      <p:sp>
        <p:nvSpPr>
          <p:cNvPr id="18" name="テキスト ボックス 17"/>
          <p:cNvSpPr txBox="1"/>
          <p:nvPr/>
        </p:nvSpPr>
        <p:spPr>
          <a:xfrm>
            <a:off x="2010222" y="7225822"/>
            <a:ext cx="7000428" cy="800219"/>
          </a:xfrm>
          <a:prstGeom prst="rect">
            <a:avLst/>
          </a:prstGeom>
          <a:noFill/>
        </p:spPr>
        <p:txBody>
          <a:bodyPr wrap="square" rtlCol="0">
            <a:spAutoFit/>
          </a:bodyPr>
          <a:lstStyle/>
          <a:p>
            <a:r>
              <a:rPr lang="ja-JP" altLang="en-US" sz="1800" dirty="0" smtClean="0">
                <a:solidFill>
                  <a:srgbClr val="FF0000"/>
                </a:solidFill>
                <a:latin typeface="HGPｺﾞｼｯｸE" panose="020B0900000000000000" pitchFamily="50" charset="-128"/>
                <a:ea typeface="HGPｺﾞｼｯｸE" panose="020B0900000000000000" pitchFamily="50" charset="-128"/>
              </a:rPr>
              <a:t>［１］</a:t>
            </a:r>
            <a:r>
              <a:rPr lang="en-US" altLang="ja-JP" sz="1800" dirty="0" smtClean="0">
                <a:latin typeface="HGPｺﾞｼｯｸE" panose="020B0900000000000000" pitchFamily="50" charset="-128"/>
                <a:ea typeface="HGPｺﾞｼｯｸE" panose="020B0900000000000000" pitchFamily="50" charset="-128"/>
              </a:rPr>
              <a:t> </a:t>
            </a:r>
            <a:r>
              <a:rPr lang="ja-JP" altLang="en-US" sz="1800" dirty="0" smtClean="0">
                <a:latin typeface="HGPｺﾞｼｯｸE" panose="020B0900000000000000" pitchFamily="50" charset="-128"/>
                <a:ea typeface="HGPｺﾞｼｯｸE" panose="020B0900000000000000" pitchFamily="50" charset="-128"/>
              </a:rPr>
              <a:t>パワーポイント（デザイン用テンプレート）</a:t>
            </a:r>
            <a:endParaRPr lang="en-US" altLang="ja-JP" sz="1800" dirty="0" smtClean="0">
              <a:latin typeface="HGPｺﾞｼｯｸE" panose="020B0900000000000000" pitchFamily="50" charset="-128"/>
              <a:ea typeface="HGPｺﾞｼｯｸE" panose="020B0900000000000000" pitchFamily="50" charset="-128"/>
            </a:endParaRPr>
          </a:p>
          <a:p>
            <a:r>
              <a:rPr kumimoji="1" lang="ja-JP" altLang="en-US" sz="1000" dirty="0" smtClean="0">
                <a:latin typeface="HGPｺﾞｼｯｸE" panose="020B0900000000000000" pitchFamily="50" charset="-128"/>
                <a:ea typeface="HGPｺﾞｼｯｸE" panose="020B0900000000000000" pitchFamily="50" charset="-128"/>
              </a:rPr>
              <a:t>　</a:t>
            </a:r>
            <a:endParaRPr kumimoji="1" lang="en-US" altLang="ja-JP" sz="1000" dirty="0">
              <a:latin typeface="HGPｺﾞｼｯｸE" panose="020B0900000000000000" pitchFamily="50" charset="-128"/>
              <a:ea typeface="HGPｺﾞｼｯｸE" panose="020B0900000000000000" pitchFamily="50" charset="-128"/>
            </a:endParaRPr>
          </a:p>
          <a:p>
            <a:r>
              <a:rPr lang="ja-JP" altLang="en-US" sz="1800" dirty="0" smtClean="0">
                <a:solidFill>
                  <a:srgbClr val="FF0000"/>
                </a:solidFill>
                <a:latin typeface="HGPｺﾞｼｯｸE" panose="020B0900000000000000" pitchFamily="50" charset="-128"/>
                <a:ea typeface="HGPｺﾞｼｯｸE" panose="020B0900000000000000" pitchFamily="50" charset="-128"/>
              </a:rPr>
              <a:t>［２］</a:t>
            </a:r>
            <a:r>
              <a:rPr lang="en-US" altLang="ja-JP" sz="1800" dirty="0" smtClean="0">
                <a:latin typeface="HGPｺﾞｼｯｸE" panose="020B0900000000000000" pitchFamily="50" charset="-128"/>
                <a:ea typeface="HGPｺﾞｼｯｸE" panose="020B0900000000000000" pitchFamily="50" charset="-128"/>
              </a:rPr>
              <a:t> </a:t>
            </a:r>
            <a:r>
              <a:rPr lang="ja-JP" altLang="en-US" sz="1800" dirty="0" smtClean="0">
                <a:latin typeface="HGPｺﾞｼｯｸE" panose="020B0900000000000000" pitchFamily="50" charset="-128"/>
                <a:ea typeface="HGPｺﾞｼｯｸE" panose="020B0900000000000000" pitchFamily="50" charset="-128"/>
              </a:rPr>
              <a:t>確認用ＰＤＦ（［１］のデザイン用テンプレートをＰＤＦ化したもの）</a:t>
            </a:r>
            <a:endParaRPr lang="en-US" altLang="ja-JP" sz="1800" dirty="0">
              <a:latin typeface="HGPｺﾞｼｯｸE" panose="020B0900000000000000" pitchFamily="50" charset="-128"/>
              <a:ea typeface="HGPｺﾞｼｯｸE" panose="020B0900000000000000" pitchFamily="50" charset="-128"/>
            </a:endParaRPr>
          </a:p>
        </p:txBody>
      </p:sp>
      <p:sp>
        <p:nvSpPr>
          <p:cNvPr id="19" name="テキスト ボックス 18"/>
          <p:cNvSpPr txBox="1"/>
          <p:nvPr/>
        </p:nvSpPr>
        <p:spPr>
          <a:xfrm>
            <a:off x="9002478" y="7225822"/>
            <a:ext cx="6751872" cy="800219"/>
          </a:xfrm>
          <a:prstGeom prst="rect">
            <a:avLst/>
          </a:prstGeom>
          <a:noFill/>
        </p:spPr>
        <p:txBody>
          <a:bodyPr wrap="square" rtlCol="0">
            <a:spAutoFit/>
          </a:bodyPr>
          <a:lstStyle/>
          <a:p>
            <a:r>
              <a:rPr lang="ja-JP" altLang="en-US" sz="1800" dirty="0" smtClean="0">
                <a:solidFill>
                  <a:srgbClr val="FF0000"/>
                </a:solidFill>
                <a:latin typeface="HGPｺﾞｼｯｸE" panose="020B0900000000000000" pitchFamily="50" charset="-128"/>
                <a:ea typeface="HGPｺﾞｼｯｸE" panose="020B0900000000000000" pitchFamily="50" charset="-128"/>
              </a:rPr>
              <a:t>［３］</a:t>
            </a:r>
            <a:r>
              <a:rPr lang="en-US" altLang="ja-JP" sz="1800" dirty="0" smtClean="0">
                <a:latin typeface="HGPｺﾞｼｯｸE" panose="020B0900000000000000" pitchFamily="50" charset="-128"/>
                <a:ea typeface="HGPｺﾞｼｯｸE" panose="020B0900000000000000" pitchFamily="50" charset="-128"/>
              </a:rPr>
              <a:t> </a:t>
            </a:r>
            <a:r>
              <a:rPr lang="ja-JP" altLang="en-US" sz="1800" dirty="0" smtClean="0">
                <a:latin typeface="HGPｺﾞｼｯｸE" panose="020B0900000000000000" pitchFamily="50" charset="-128"/>
                <a:ea typeface="HGPｺﾞｼｯｸE" panose="020B0900000000000000" pitchFamily="50" charset="-128"/>
              </a:rPr>
              <a:t>画像</a:t>
            </a:r>
            <a:r>
              <a:rPr lang="ja-JP" altLang="en-US" sz="1800" dirty="0">
                <a:latin typeface="HGPｺﾞｼｯｸE" panose="020B0900000000000000" pitchFamily="50" charset="-128"/>
                <a:ea typeface="HGPｺﾞｼｯｸE" panose="020B0900000000000000" pitchFamily="50" charset="-128"/>
              </a:rPr>
              <a:t>データ（画像を使用している場合のみ）</a:t>
            </a:r>
            <a:endParaRPr lang="en-US" altLang="ja-JP" sz="1800" dirty="0">
              <a:latin typeface="HGPｺﾞｼｯｸE" panose="020B0900000000000000" pitchFamily="50" charset="-128"/>
              <a:ea typeface="HGPｺﾞｼｯｸE" panose="020B0900000000000000" pitchFamily="50" charset="-128"/>
            </a:endParaRPr>
          </a:p>
          <a:p>
            <a:r>
              <a:rPr kumimoji="1" lang="ja-JP" altLang="en-US" sz="1000" dirty="0" smtClean="0">
                <a:latin typeface="HGPｺﾞｼｯｸE" panose="020B0900000000000000" pitchFamily="50" charset="-128"/>
                <a:ea typeface="HGPｺﾞｼｯｸE" panose="020B0900000000000000" pitchFamily="50" charset="-128"/>
              </a:rPr>
              <a:t>　</a:t>
            </a:r>
            <a:endParaRPr kumimoji="1" lang="en-US" altLang="ja-JP" sz="1000" dirty="0">
              <a:latin typeface="HGPｺﾞｼｯｸE" panose="020B0900000000000000" pitchFamily="50" charset="-128"/>
              <a:ea typeface="HGPｺﾞｼｯｸE" panose="020B0900000000000000" pitchFamily="50" charset="-128"/>
            </a:endParaRPr>
          </a:p>
          <a:p>
            <a:r>
              <a:rPr lang="ja-JP" altLang="en-US" sz="1800" dirty="0" smtClean="0">
                <a:solidFill>
                  <a:srgbClr val="FF0000"/>
                </a:solidFill>
                <a:latin typeface="HGPｺﾞｼｯｸE" panose="020B0900000000000000" pitchFamily="50" charset="-128"/>
                <a:ea typeface="HGPｺﾞｼｯｸE" panose="020B0900000000000000" pitchFamily="50" charset="-128"/>
              </a:rPr>
              <a:t>［４］</a:t>
            </a:r>
            <a:r>
              <a:rPr lang="en-US" altLang="ja-JP" sz="1800" dirty="0" smtClean="0">
                <a:latin typeface="HGPｺﾞｼｯｸE" panose="020B0900000000000000" pitchFamily="50" charset="-128"/>
                <a:ea typeface="HGPｺﾞｼｯｸE" panose="020B0900000000000000" pitchFamily="50" charset="-128"/>
              </a:rPr>
              <a:t> </a:t>
            </a:r>
            <a:r>
              <a:rPr lang="ja-JP" altLang="en-US" sz="1800" dirty="0" smtClean="0">
                <a:latin typeface="HGPｺﾞｼｯｸE" panose="020B0900000000000000" pitchFamily="50" charset="-128"/>
                <a:ea typeface="HGPｺﾞｼｯｸE" panose="020B0900000000000000" pitchFamily="50" charset="-128"/>
              </a:rPr>
              <a:t>画像のレギュレーション</a:t>
            </a:r>
            <a:r>
              <a:rPr lang="ja-JP" altLang="en-US" sz="1800" dirty="0">
                <a:latin typeface="HGPｺﾞｼｯｸE" panose="020B0900000000000000" pitchFamily="50" charset="-128"/>
                <a:ea typeface="HGPｺﾞｼｯｸE" panose="020B0900000000000000" pitchFamily="50" charset="-128"/>
              </a:rPr>
              <a:t>・使用マニュアル（必要な場合のみ</a:t>
            </a:r>
            <a:r>
              <a:rPr lang="ja-JP" altLang="en-US" sz="1800" dirty="0" smtClean="0">
                <a:latin typeface="HGPｺﾞｼｯｸE" panose="020B0900000000000000" pitchFamily="50" charset="-128"/>
                <a:ea typeface="HGPｺﾞｼｯｸE" panose="020B0900000000000000" pitchFamily="50" charset="-128"/>
              </a:rPr>
              <a:t>）</a:t>
            </a:r>
            <a:endParaRPr lang="en-US" altLang="ja-JP" sz="1800" dirty="0">
              <a:latin typeface="HGPｺﾞｼｯｸE" panose="020B0900000000000000" pitchFamily="50" charset="-128"/>
              <a:ea typeface="HGPｺﾞｼｯｸE" panose="020B0900000000000000" pitchFamily="50" charset="-128"/>
            </a:endParaRPr>
          </a:p>
        </p:txBody>
      </p:sp>
      <p:sp>
        <p:nvSpPr>
          <p:cNvPr id="20" name="右矢印 19"/>
          <p:cNvSpPr/>
          <p:nvPr/>
        </p:nvSpPr>
        <p:spPr>
          <a:xfrm>
            <a:off x="2115556" y="8178076"/>
            <a:ext cx="366388" cy="380900"/>
          </a:xfrm>
          <a:prstGeom prst="rightArrow">
            <a:avLst>
              <a:gd name="adj1" fmla="val 50000"/>
              <a:gd name="adj2" fmla="val 63161"/>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テキスト ボックス 20"/>
          <p:cNvSpPr txBox="1"/>
          <p:nvPr/>
        </p:nvSpPr>
        <p:spPr>
          <a:xfrm>
            <a:off x="2460188" y="8154737"/>
            <a:ext cx="7090213" cy="400110"/>
          </a:xfrm>
          <a:prstGeom prst="rect">
            <a:avLst/>
          </a:prstGeom>
          <a:noFill/>
        </p:spPr>
        <p:txBody>
          <a:bodyPr wrap="square" rtlCol="0">
            <a:spAutoFit/>
          </a:bodyPr>
          <a:lstStyle/>
          <a:p>
            <a:r>
              <a:rPr lang="ja-JP" altLang="en-US" sz="2000" dirty="0">
                <a:solidFill>
                  <a:srgbClr val="FF0000"/>
                </a:solidFill>
                <a:latin typeface="HGPｺﾞｼｯｸE" panose="020B0900000000000000" pitchFamily="50" charset="-128"/>
                <a:ea typeface="HGPｺﾞｼｯｸE" panose="020B0900000000000000" pitchFamily="50" charset="-128"/>
              </a:rPr>
              <a:t>これらの</a:t>
            </a:r>
            <a:r>
              <a:rPr lang="ja-JP" altLang="en-US" sz="2000" dirty="0" smtClean="0">
                <a:solidFill>
                  <a:srgbClr val="FF0000"/>
                </a:solidFill>
                <a:latin typeface="HGPｺﾞｼｯｸE" panose="020B0900000000000000" pitchFamily="50" charset="-128"/>
                <a:ea typeface="HGPｺﾞｼｯｸE" panose="020B0900000000000000" pitchFamily="50" charset="-128"/>
              </a:rPr>
              <a:t>データまとめて、ｚｉｐ圧縮フォルダにしてお送り願います。</a:t>
            </a:r>
            <a:endParaRPr lang="en-US" altLang="ja-JP" sz="2000" dirty="0">
              <a:latin typeface="HGPｺﾞｼｯｸE" panose="020B0900000000000000" pitchFamily="50" charset="-128"/>
              <a:ea typeface="HGPｺﾞｼｯｸE" panose="020B0900000000000000" pitchFamily="50" charset="-128"/>
            </a:endParaRPr>
          </a:p>
        </p:txBody>
      </p:sp>
      <p:sp>
        <p:nvSpPr>
          <p:cNvPr id="22" name="テキスト ボックス 21"/>
          <p:cNvSpPr txBox="1"/>
          <p:nvPr/>
        </p:nvSpPr>
        <p:spPr>
          <a:xfrm>
            <a:off x="271585" y="263281"/>
            <a:ext cx="8567615" cy="584775"/>
          </a:xfrm>
          <a:prstGeom prst="rect">
            <a:avLst/>
          </a:prstGeom>
          <a:noFill/>
        </p:spPr>
        <p:txBody>
          <a:bodyPr wrap="square" rtlCol="0">
            <a:spAutoFit/>
          </a:bodyPr>
          <a:lstStyle/>
          <a:p>
            <a:r>
              <a:rPr kumimoji="1" lang="ja-JP" altLang="en-US" sz="3200" dirty="0" smtClean="0">
                <a:solidFill>
                  <a:schemeClr val="tx1">
                    <a:lumMod val="65000"/>
                    <a:lumOff val="35000"/>
                  </a:schemeClr>
                </a:solidFill>
                <a:latin typeface="HGPｺﾞｼｯｸE" panose="020B0900000000000000" pitchFamily="50" charset="-128"/>
                <a:ea typeface="HGPｺﾞｼｯｸE" panose="020B0900000000000000" pitchFamily="50" charset="-128"/>
              </a:rPr>
              <a:t>＜パワーポイントでのデザイン・入稿の注意点＞</a:t>
            </a:r>
            <a:endParaRPr kumimoji="1" lang="ja-JP" altLang="en-US" sz="3200" dirty="0">
              <a:solidFill>
                <a:schemeClr val="tx1">
                  <a:lumMod val="65000"/>
                  <a:lumOff val="35000"/>
                </a:schemeClr>
              </a:solidFill>
              <a:latin typeface="HGPｺﾞｼｯｸE" panose="020B0900000000000000" pitchFamily="50" charset="-128"/>
              <a:ea typeface="HGPｺﾞｼｯｸE" panose="020B0900000000000000" pitchFamily="50" charset="-128"/>
            </a:endParaRPr>
          </a:p>
        </p:txBody>
      </p:sp>
      <p:sp>
        <p:nvSpPr>
          <p:cNvPr id="23" name="テキスト ボックス 22"/>
          <p:cNvSpPr txBox="1"/>
          <p:nvPr/>
        </p:nvSpPr>
        <p:spPr>
          <a:xfrm>
            <a:off x="714822" y="9716981"/>
            <a:ext cx="15649128" cy="2877711"/>
          </a:xfrm>
          <a:prstGeom prst="rect">
            <a:avLst/>
          </a:prstGeom>
          <a:noFill/>
        </p:spPr>
        <p:txBody>
          <a:bodyPr wrap="square" rtlCol="0">
            <a:spAutoFit/>
          </a:bodyPr>
          <a:lstStyle/>
          <a:p>
            <a:r>
              <a:rPr lang="ja-JP" altLang="en-US" sz="900" dirty="0" smtClean="0">
                <a:latin typeface="HGPｺﾞｼｯｸE" panose="020B0900000000000000" pitchFamily="50" charset="-128"/>
                <a:ea typeface="HGPｺﾞｼｯｸE" panose="020B0900000000000000" pitchFamily="50" charset="-128"/>
              </a:rPr>
              <a:t>　　</a:t>
            </a:r>
            <a:endParaRPr lang="en-US" altLang="ja-JP" sz="900" dirty="0" smtClean="0">
              <a:latin typeface="HGPｺﾞｼｯｸE" panose="020B0900000000000000" pitchFamily="50" charset="-128"/>
              <a:ea typeface="HGPｺﾞｼｯｸE" panose="020B0900000000000000" pitchFamily="50" charset="-128"/>
            </a:endParaRPr>
          </a:p>
          <a:p>
            <a:r>
              <a:rPr kumimoji="1" lang="ja-JP" altLang="en-US" sz="1600" dirty="0" smtClean="0">
                <a:solidFill>
                  <a:schemeClr val="tx1">
                    <a:lumMod val="50000"/>
                    <a:lumOff val="50000"/>
                  </a:schemeClr>
                </a:solidFill>
                <a:latin typeface="HGPｺﾞｼｯｸE" panose="020B0900000000000000" pitchFamily="50" charset="-128"/>
                <a:ea typeface="HGPｺﾞｼｯｸE" panose="020B0900000000000000" pitchFamily="50" charset="-128"/>
              </a:rPr>
              <a:t>■</a:t>
            </a:r>
            <a:r>
              <a:rPr kumimoji="1" lang="en-US" altLang="ja-JP" sz="1600" dirty="0" smtClean="0">
                <a:latin typeface="HGPｺﾞｼｯｸE" panose="020B0900000000000000" pitchFamily="50" charset="-128"/>
                <a:ea typeface="HGPｺﾞｼｯｸE" panose="020B0900000000000000" pitchFamily="50" charset="-128"/>
              </a:rPr>
              <a:t> </a:t>
            </a:r>
            <a:r>
              <a:rPr kumimoji="1" lang="ja-JP" altLang="en-US" sz="1600" dirty="0" smtClean="0">
                <a:latin typeface="HGPｺﾞｼｯｸE" panose="020B0900000000000000" pitchFamily="50" charset="-128"/>
                <a:ea typeface="HGPｺﾞｼｯｸE" panose="020B0900000000000000" pitchFamily="50" charset="-128"/>
              </a:rPr>
              <a:t>データを入稿いただいた後は、弊社でデータの確認及び印刷用データへの調整を行います。</a:t>
            </a:r>
            <a:endParaRPr kumimoji="1" lang="en-US" altLang="ja-JP" sz="1600" dirty="0" smtClean="0">
              <a:latin typeface="HGPｺﾞｼｯｸE" panose="020B0900000000000000" pitchFamily="50" charset="-128"/>
              <a:ea typeface="HGPｺﾞｼｯｸE" panose="020B0900000000000000" pitchFamily="50" charset="-128"/>
            </a:endParaRPr>
          </a:p>
          <a:p>
            <a:r>
              <a:rPr lang="ja-JP" altLang="en-US" sz="1200" dirty="0" smtClean="0">
                <a:latin typeface="HGPｺﾞｼｯｸE" panose="020B0900000000000000" pitchFamily="50" charset="-128"/>
                <a:ea typeface="HGPｺﾞｼｯｸE" panose="020B0900000000000000" pitchFamily="50" charset="-128"/>
              </a:rPr>
              <a:t>　　</a:t>
            </a:r>
            <a:endParaRPr lang="en-US" altLang="ja-JP" sz="1200" dirty="0">
              <a:latin typeface="HGPｺﾞｼｯｸE" panose="020B0900000000000000" pitchFamily="50" charset="-128"/>
              <a:ea typeface="HGPｺﾞｼｯｸE" panose="020B0900000000000000" pitchFamily="50" charset="-128"/>
            </a:endParaRPr>
          </a:p>
          <a:p>
            <a:r>
              <a:rPr lang="ja-JP" altLang="en-US" sz="1600" dirty="0">
                <a:solidFill>
                  <a:schemeClr val="tx1">
                    <a:lumMod val="50000"/>
                    <a:lumOff val="50000"/>
                  </a:schemeClr>
                </a:solidFill>
                <a:latin typeface="HGPｺﾞｼｯｸE" panose="020B0900000000000000" pitchFamily="50" charset="-128"/>
                <a:ea typeface="HGPｺﾞｼｯｸE" panose="020B0900000000000000" pitchFamily="50" charset="-128"/>
              </a:rPr>
              <a:t>■</a:t>
            </a:r>
            <a:r>
              <a:rPr lang="en-US" altLang="ja-JP" sz="1600" dirty="0">
                <a:latin typeface="HGPｺﾞｼｯｸE" panose="020B0900000000000000" pitchFamily="50" charset="-128"/>
                <a:ea typeface="HGPｺﾞｼｯｸE" panose="020B0900000000000000" pitchFamily="50" charset="-128"/>
              </a:rPr>
              <a:t> </a:t>
            </a:r>
            <a:r>
              <a:rPr lang="ja-JP" altLang="en-US" sz="1600" dirty="0" smtClean="0">
                <a:latin typeface="HGPｺﾞｼｯｸE" panose="020B0900000000000000" pitchFamily="50" charset="-128"/>
                <a:ea typeface="HGPｺﾞｼｯｸE" panose="020B0900000000000000" pitchFamily="50" charset="-128"/>
              </a:rPr>
              <a:t>データ</a:t>
            </a:r>
            <a:r>
              <a:rPr lang="ja-JP" altLang="en-US" sz="1600" dirty="0">
                <a:latin typeface="HGPｺﾞｼｯｸE" panose="020B0900000000000000" pitchFamily="50" charset="-128"/>
                <a:ea typeface="HGPｺﾞｼｯｸE" panose="020B0900000000000000" pitchFamily="50" charset="-128"/>
              </a:rPr>
              <a:t>に問題点があった場合、お客様にデータの修正・再入稿をお願いすることもあります</a:t>
            </a:r>
            <a:r>
              <a:rPr lang="ja-JP" altLang="en-US" sz="1600" dirty="0" smtClean="0">
                <a:latin typeface="HGPｺﾞｼｯｸE" panose="020B0900000000000000" pitchFamily="50" charset="-128"/>
                <a:ea typeface="HGPｺﾞｼｯｸE" panose="020B0900000000000000" pitchFamily="50" charset="-128"/>
              </a:rPr>
              <a:t>。お客</a:t>
            </a:r>
            <a:r>
              <a:rPr lang="ja-JP" altLang="en-US" sz="1600" dirty="0">
                <a:latin typeface="HGPｺﾞｼｯｸE" panose="020B0900000000000000" pitchFamily="50" charset="-128"/>
                <a:ea typeface="HGPｺﾞｼｯｸE" panose="020B0900000000000000" pitchFamily="50" charset="-128"/>
              </a:rPr>
              <a:t>様の方で先に気づかれて再入稿される場合、その旨ご連絡をお願いします。</a:t>
            </a:r>
            <a:endParaRPr lang="en-US" altLang="ja-JP" sz="1600" dirty="0">
              <a:latin typeface="HGPｺﾞｼｯｸE" panose="020B0900000000000000" pitchFamily="50" charset="-128"/>
              <a:ea typeface="HGPｺﾞｼｯｸE" panose="020B0900000000000000" pitchFamily="50" charset="-128"/>
            </a:endParaRPr>
          </a:p>
          <a:p>
            <a:r>
              <a:rPr lang="ja-JP" altLang="en-US" sz="1200" dirty="0">
                <a:latin typeface="HGPｺﾞｼｯｸE" panose="020B0900000000000000" pitchFamily="50" charset="-128"/>
                <a:ea typeface="HGPｺﾞｼｯｸE" panose="020B0900000000000000" pitchFamily="50" charset="-128"/>
              </a:rPr>
              <a:t>　　</a:t>
            </a:r>
            <a:endParaRPr lang="en-US" altLang="ja-JP" sz="1200" dirty="0">
              <a:latin typeface="HGPｺﾞｼｯｸE" panose="020B0900000000000000" pitchFamily="50" charset="-128"/>
              <a:ea typeface="HGPｺﾞｼｯｸE" panose="020B0900000000000000" pitchFamily="50" charset="-128"/>
            </a:endParaRPr>
          </a:p>
          <a:p>
            <a:r>
              <a:rPr lang="ja-JP" altLang="en-US" sz="1600" dirty="0">
                <a:solidFill>
                  <a:schemeClr val="tx1">
                    <a:lumMod val="50000"/>
                    <a:lumOff val="50000"/>
                  </a:schemeClr>
                </a:solidFill>
                <a:latin typeface="HGPｺﾞｼｯｸE" panose="020B0900000000000000" pitchFamily="50" charset="-128"/>
                <a:ea typeface="HGPｺﾞｼｯｸE" panose="020B0900000000000000" pitchFamily="50" charset="-128"/>
              </a:rPr>
              <a:t>■</a:t>
            </a:r>
            <a:r>
              <a:rPr lang="en-US" altLang="ja-JP" sz="1600" dirty="0">
                <a:latin typeface="HGPｺﾞｼｯｸE" panose="020B0900000000000000" pitchFamily="50" charset="-128"/>
                <a:ea typeface="HGPｺﾞｼｯｸE" panose="020B0900000000000000" pitchFamily="50" charset="-128"/>
              </a:rPr>
              <a:t> </a:t>
            </a:r>
            <a:r>
              <a:rPr lang="ja-JP" altLang="en-US" sz="1600" dirty="0" smtClean="0">
                <a:latin typeface="HGPｺﾞｼｯｸE" panose="020B0900000000000000" pitchFamily="50" charset="-128"/>
                <a:ea typeface="HGPｺﾞｼｯｸE" panose="020B0900000000000000" pitchFamily="50" charset="-128"/>
              </a:rPr>
              <a:t>弊社でデータの調整ができ次第、お客様へ確認用のＰＤＦをお送りします。このＰＤＦをご確認いただいて問題がない旨のお返事をいただき次第、製造へと移ります。</a:t>
            </a:r>
            <a:endParaRPr lang="en-US" altLang="ja-JP" sz="1600" dirty="0" smtClean="0">
              <a:latin typeface="HGPｺﾞｼｯｸE" panose="020B0900000000000000" pitchFamily="50" charset="-128"/>
              <a:ea typeface="HGPｺﾞｼｯｸE" panose="020B0900000000000000" pitchFamily="50" charset="-128"/>
            </a:endParaRPr>
          </a:p>
          <a:p>
            <a:r>
              <a:rPr lang="ja-JP" altLang="en-US" sz="1200" dirty="0" smtClean="0">
                <a:latin typeface="HGPｺﾞｼｯｸE" panose="020B0900000000000000" pitchFamily="50" charset="-128"/>
                <a:ea typeface="HGPｺﾞｼｯｸE" panose="020B0900000000000000" pitchFamily="50" charset="-128"/>
              </a:rPr>
              <a:t>　　</a:t>
            </a:r>
            <a:endParaRPr lang="en-US" altLang="ja-JP" sz="1200" dirty="0">
              <a:latin typeface="HGPｺﾞｼｯｸE" panose="020B0900000000000000" pitchFamily="50" charset="-128"/>
              <a:ea typeface="HGPｺﾞｼｯｸE" panose="020B0900000000000000" pitchFamily="50" charset="-128"/>
            </a:endParaRPr>
          </a:p>
          <a:p>
            <a:r>
              <a:rPr lang="ja-JP" altLang="en-US" sz="1600" dirty="0">
                <a:solidFill>
                  <a:schemeClr val="tx1">
                    <a:lumMod val="50000"/>
                    <a:lumOff val="50000"/>
                  </a:schemeClr>
                </a:solidFill>
                <a:latin typeface="HGPｺﾞｼｯｸE" panose="020B0900000000000000" pitchFamily="50" charset="-128"/>
                <a:ea typeface="HGPｺﾞｼｯｸE" panose="020B0900000000000000" pitchFamily="50" charset="-128"/>
              </a:rPr>
              <a:t>■</a:t>
            </a:r>
            <a:r>
              <a:rPr lang="en-US" altLang="ja-JP" sz="1600" dirty="0">
                <a:latin typeface="HGPｺﾞｼｯｸE" panose="020B0900000000000000" pitchFamily="50" charset="-128"/>
                <a:ea typeface="HGPｺﾞｼｯｸE" panose="020B0900000000000000" pitchFamily="50" charset="-128"/>
              </a:rPr>
              <a:t> </a:t>
            </a:r>
            <a:r>
              <a:rPr lang="ja-JP" altLang="en-US" sz="1600" dirty="0" smtClean="0">
                <a:latin typeface="HGPｺﾞｼｯｸE" panose="020B0900000000000000" pitchFamily="50" charset="-128"/>
                <a:ea typeface="HGPｺﾞｼｯｸE" panose="020B0900000000000000" pitchFamily="50" charset="-128"/>
              </a:rPr>
              <a:t>お見積もり時に「御社で作成（データ入稿）」を選択</a:t>
            </a:r>
            <a:r>
              <a:rPr lang="ja-JP" altLang="en-US" sz="1600" dirty="0">
                <a:latin typeface="HGPｺﾞｼｯｸE" panose="020B0900000000000000" pitchFamily="50" charset="-128"/>
                <a:ea typeface="HGPｺﾞｼｯｸE" panose="020B0900000000000000" pitchFamily="50" charset="-128"/>
              </a:rPr>
              <a:t>されて</a:t>
            </a:r>
            <a:r>
              <a:rPr lang="ja-JP" altLang="en-US" sz="1600" dirty="0" smtClean="0">
                <a:latin typeface="HGPｺﾞｼｯｸE" panose="020B0900000000000000" pitchFamily="50" charset="-128"/>
                <a:ea typeface="HGPｺﾞｼｯｸE" panose="020B0900000000000000" pitchFamily="50" charset="-128"/>
              </a:rPr>
              <a:t>いる場合、データ調整が必要になった際には別途追加の費用が発生する場合があります。</a:t>
            </a:r>
            <a:r>
              <a:rPr lang="en-US" altLang="ja-JP" sz="1600" dirty="0" smtClean="0">
                <a:latin typeface="HGPｺﾞｼｯｸE" panose="020B0900000000000000" pitchFamily="50" charset="-128"/>
                <a:ea typeface="HGPｺﾞｼｯｸE" panose="020B0900000000000000" pitchFamily="50" charset="-128"/>
              </a:rPr>
              <a:t/>
            </a:r>
            <a:br>
              <a:rPr lang="en-US" altLang="ja-JP" sz="1600" dirty="0" smtClean="0">
                <a:latin typeface="HGPｺﾞｼｯｸE" panose="020B0900000000000000" pitchFamily="50" charset="-128"/>
                <a:ea typeface="HGPｺﾞｼｯｸE" panose="020B0900000000000000" pitchFamily="50" charset="-128"/>
              </a:rPr>
            </a:br>
            <a:r>
              <a:rPr lang="ja-JP" altLang="en-US" sz="1200" dirty="0">
                <a:latin typeface="HGPｺﾞｼｯｸE" panose="020B0900000000000000" pitchFamily="50" charset="-128"/>
                <a:ea typeface="HGPｺﾞｼｯｸE" panose="020B0900000000000000" pitchFamily="50" charset="-128"/>
              </a:rPr>
              <a:t>　　</a:t>
            </a:r>
            <a:endParaRPr lang="en-US" altLang="ja-JP" sz="1200" dirty="0">
              <a:latin typeface="HGPｺﾞｼｯｸE" panose="020B0900000000000000" pitchFamily="50" charset="-128"/>
              <a:ea typeface="HGPｺﾞｼｯｸE" panose="020B0900000000000000" pitchFamily="50" charset="-128"/>
            </a:endParaRPr>
          </a:p>
          <a:p>
            <a:r>
              <a:rPr lang="ja-JP" altLang="en-US" sz="1600" dirty="0">
                <a:solidFill>
                  <a:schemeClr val="tx1">
                    <a:lumMod val="50000"/>
                    <a:lumOff val="50000"/>
                  </a:schemeClr>
                </a:solidFill>
                <a:latin typeface="HGPｺﾞｼｯｸE" panose="020B0900000000000000" pitchFamily="50" charset="-128"/>
                <a:ea typeface="HGPｺﾞｼｯｸE" panose="020B0900000000000000" pitchFamily="50" charset="-128"/>
              </a:rPr>
              <a:t>■</a:t>
            </a:r>
            <a:r>
              <a:rPr lang="en-US" altLang="ja-JP" sz="1600" dirty="0">
                <a:latin typeface="HGPｺﾞｼｯｸE" panose="020B0900000000000000" pitchFamily="50" charset="-128"/>
                <a:ea typeface="HGPｺﾞｼｯｸE" panose="020B0900000000000000" pitchFamily="50" charset="-128"/>
              </a:rPr>
              <a:t> </a:t>
            </a:r>
            <a:r>
              <a:rPr lang="ja-JP" altLang="en-US" sz="1600" dirty="0" smtClean="0">
                <a:latin typeface="HGPｺﾞｼｯｸE" panose="020B0900000000000000" pitchFamily="50" charset="-128"/>
                <a:ea typeface="HGPｺﾞｼｯｸE" panose="020B0900000000000000" pitchFamily="50" charset="-128"/>
              </a:rPr>
              <a:t>お見積もり</a:t>
            </a:r>
            <a:r>
              <a:rPr lang="ja-JP" altLang="en-US" sz="1600" dirty="0">
                <a:latin typeface="HGPｺﾞｼｯｸE" panose="020B0900000000000000" pitchFamily="50" charset="-128"/>
                <a:ea typeface="HGPｺﾞｼｯｸE" panose="020B0900000000000000" pitchFamily="50" charset="-128"/>
              </a:rPr>
              <a:t>時に</a:t>
            </a:r>
            <a:r>
              <a:rPr lang="ja-JP" altLang="en-US" sz="1600" dirty="0" smtClean="0">
                <a:latin typeface="HGPｺﾞｼｯｸE" panose="020B0900000000000000" pitchFamily="50" charset="-128"/>
                <a:ea typeface="HGPｺﾞｼｯｸE" panose="020B0900000000000000" pitchFamily="50" charset="-128"/>
              </a:rPr>
              <a:t>「御社でデザイン、当社で入稿データを作成」を選択</a:t>
            </a:r>
            <a:r>
              <a:rPr lang="ja-JP" altLang="en-US" sz="1600" dirty="0">
                <a:latin typeface="HGPｺﾞｼｯｸE" panose="020B0900000000000000" pitchFamily="50" charset="-128"/>
                <a:ea typeface="HGPｺﾞｼｯｸE" panose="020B0900000000000000" pitchFamily="50" charset="-128"/>
              </a:rPr>
              <a:t>されている</a:t>
            </a:r>
            <a:r>
              <a:rPr lang="ja-JP" altLang="en-US" sz="1600" dirty="0" smtClean="0">
                <a:latin typeface="HGPｺﾞｼｯｸE" panose="020B0900000000000000" pitchFamily="50" charset="-128"/>
                <a:ea typeface="HGPｺﾞｼｯｸE" panose="020B0900000000000000" pitchFamily="50" charset="-128"/>
              </a:rPr>
              <a:t>場合、弊社がデータ調整を行いますが、</a:t>
            </a:r>
            <a:endParaRPr lang="en-US" altLang="ja-JP" sz="1600" dirty="0" smtClean="0">
              <a:latin typeface="HGPｺﾞｼｯｸE" panose="020B0900000000000000" pitchFamily="50" charset="-128"/>
              <a:ea typeface="HGPｺﾞｼｯｸE" panose="020B0900000000000000" pitchFamily="50" charset="-128"/>
            </a:endParaRPr>
          </a:p>
          <a:p>
            <a:r>
              <a:rPr lang="ja-JP" altLang="en-US" sz="1600" dirty="0">
                <a:latin typeface="HGPｺﾞｼｯｸE" panose="020B0900000000000000" pitchFamily="50" charset="-128"/>
                <a:ea typeface="HGPｺﾞｼｯｸE" panose="020B0900000000000000" pitchFamily="50" charset="-128"/>
              </a:rPr>
              <a:t>　</a:t>
            </a:r>
            <a:r>
              <a:rPr lang="ja-JP" altLang="en-US" sz="1600" dirty="0" smtClean="0">
                <a:latin typeface="HGPｺﾞｼｯｸE" panose="020B0900000000000000" pitchFamily="50" charset="-128"/>
                <a:ea typeface="HGPｺﾞｼｯｸE" panose="020B0900000000000000" pitchFamily="50" charset="-128"/>
              </a:rPr>
              <a:t>　調整を越えるデザイン・ＤＴＰ（イラスト作成、別案希望 など）が発生した際には</a:t>
            </a:r>
            <a:r>
              <a:rPr lang="ja-JP" altLang="en-US" sz="1600" dirty="0">
                <a:latin typeface="HGPｺﾞｼｯｸE" panose="020B0900000000000000" pitchFamily="50" charset="-128"/>
                <a:ea typeface="HGPｺﾞｼｯｸE" panose="020B0900000000000000" pitchFamily="50" charset="-128"/>
              </a:rPr>
              <a:t>別途追加の費用が</a:t>
            </a:r>
            <a:r>
              <a:rPr lang="ja-JP" altLang="en-US" sz="1600" dirty="0" smtClean="0">
                <a:latin typeface="HGPｺﾞｼｯｸE" panose="020B0900000000000000" pitchFamily="50" charset="-128"/>
                <a:ea typeface="HGPｺﾞｼｯｸE" panose="020B0900000000000000" pitchFamily="50" charset="-128"/>
              </a:rPr>
              <a:t>発生します。</a:t>
            </a:r>
            <a:endParaRPr lang="en-US" altLang="ja-JP" sz="1600" dirty="0" smtClean="0">
              <a:latin typeface="HGPｺﾞｼｯｸE" panose="020B0900000000000000" pitchFamily="50" charset="-128"/>
              <a:ea typeface="HGPｺﾞｼｯｸE" panose="020B0900000000000000" pitchFamily="50" charset="-128"/>
            </a:endParaRPr>
          </a:p>
          <a:p>
            <a:r>
              <a:rPr lang="ja-JP" altLang="en-US" sz="1200" dirty="0">
                <a:latin typeface="HGPｺﾞｼｯｸE" panose="020B0900000000000000" pitchFamily="50" charset="-128"/>
                <a:ea typeface="HGPｺﾞｼｯｸE" panose="020B0900000000000000" pitchFamily="50" charset="-128"/>
              </a:rPr>
              <a:t>　　</a:t>
            </a:r>
            <a:endParaRPr lang="en-US" altLang="ja-JP" sz="1200" dirty="0">
              <a:latin typeface="HGPｺﾞｼｯｸE" panose="020B0900000000000000" pitchFamily="50" charset="-128"/>
              <a:ea typeface="HGPｺﾞｼｯｸE" panose="020B0900000000000000" pitchFamily="50" charset="-128"/>
            </a:endParaRPr>
          </a:p>
          <a:p>
            <a:r>
              <a:rPr lang="ja-JP" altLang="en-US" sz="1600" dirty="0">
                <a:solidFill>
                  <a:schemeClr val="tx1">
                    <a:lumMod val="50000"/>
                    <a:lumOff val="50000"/>
                  </a:schemeClr>
                </a:solidFill>
                <a:latin typeface="HGPｺﾞｼｯｸE" panose="020B0900000000000000" pitchFamily="50" charset="-128"/>
                <a:ea typeface="HGPｺﾞｼｯｸE" panose="020B0900000000000000" pitchFamily="50" charset="-128"/>
              </a:rPr>
              <a:t>■</a:t>
            </a:r>
            <a:r>
              <a:rPr lang="en-US" altLang="ja-JP" sz="1600" dirty="0">
                <a:latin typeface="HGPｺﾞｼｯｸE" panose="020B0900000000000000" pitchFamily="50" charset="-128"/>
                <a:ea typeface="HGPｺﾞｼｯｸE" panose="020B0900000000000000" pitchFamily="50" charset="-128"/>
              </a:rPr>
              <a:t> </a:t>
            </a:r>
            <a:r>
              <a:rPr lang="ja-JP" altLang="en-US" sz="1600" dirty="0" smtClean="0">
                <a:latin typeface="HGPｺﾞｼｯｸE" panose="020B0900000000000000" pitchFamily="50" charset="-128"/>
                <a:ea typeface="HGPｺﾞｼｯｸE" panose="020B0900000000000000" pitchFamily="50" charset="-128"/>
              </a:rPr>
              <a:t>追加</a:t>
            </a:r>
            <a:r>
              <a:rPr lang="ja-JP" altLang="en-US" sz="1600" dirty="0">
                <a:latin typeface="HGPｺﾞｼｯｸE" panose="020B0900000000000000" pitchFamily="50" charset="-128"/>
                <a:ea typeface="HGPｺﾞｼｯｸE" panose="020B0900000000000000" pitchFamily="50" charset="-128"/>
              </a:rPr>
              <a:t>費用が発生する際にはメールにてご連絡いたします。</a:t>
            </a:r>
            <a:endParaRPr lang="en-US" altLang="ja-JP" sz="1600" dirty="0">
              <a:latin typeface="HGPｺﾞｼｯｸE" panose="020B0900000000000000" pitchFamily="50" charset="-128"/>
              <a:ea typeface="HGPｺﾞｼｯｸE" panose="020B0900000000000000" pitchFamily="50" charset="-128"/>
            </a:endParaRPr>
          </a:p>
        </p:txBody>
      </p:sp>
    </p:spTree>
    <p:extLst>
      <p:ext uri="{BB962C8B-B14F-4D97-AF65-F5344CB8AC3E}">
        <p14:creationId xmlns:p14="http://schemas.microsoft.com/office/powerpoint/2010/main" val="29580314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405191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43686350"/>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193</TotalTime>
  <Words>95</Words>
  <Application>Microsoft Office PowerPoint</Application>
  <PresentationFormat>ユーザー設定</PresentationFormat>
  <Paragraphs>44</Paragraphs>
  <Slides>3</Slides>
  <Notes>0</Notes>
  <HiddenSlides>0</HiddenSlides>
  <MMClips>0</MMClips>
  <ScaleCrop>false</ScaleCrop>
  <HeadingPairs>
    <vt:vector size="4" baseType="variant">
      <vt:variant>
        <vt:lpstr>テーマ</vt:lpstr>
      </vt:variant>
      <vt:variant>
        <vt:i4>1</vt:i4>
      </vt:variant>
      <vt:variant>
        <vt:lpstr>スライド タイトル</vt:lpstr>
      </vt:variant>
      <vt:variant>
        <vt:i4>3</vt:i4>
      </vt:variant>
    </vt:vector>
  </HeadingPairs>
  <TitlesOfParts>
    <vt:vector size="4" baseType="lpstr">
      <vt:lpstr>Office ​​テーマ</vt:lpstr>
      <vt:lpstr>PowerPoint プレゼンテーション</vt:lpstr>
      <vt:lpstr>PowerPoint プレゼンテーション</vt:lpstr>
      <vt:lpstr>PowerPoint プレゼンテーション</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APC072</dc:creator>
  <cp:lastModifiedBy>APC072</cp:lastModifiedBy>
  <cp:revision>25</cp:revision>
  <cp:lastPrinted>2020-04-13T02:23:55Z</cp:lastPrinted>
  <dcterms:created xsi:type="dcterms:W3CDTF">2020-04-10T06:57:26Z</dcterms:created>
  <dcterms:modified xsi:type="dcterms:W3CDTF">2021-09-17T05:20:17Z</dcterms:modified>
</cp:coreProperties>
</file>